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5b10b47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5b10b47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5b10b47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5b10b47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578d3d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578d3d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5a73bc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5a73bc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507db6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507db6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507db6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507db6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5a73bc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5a73bc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507db6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507db6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5b10b47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5b10b47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507db6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507db6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578d3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578d3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0.gif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gif"/><Relationship Id="rId5" Type="http://schemas.openxmlformats.org/officeDocument/2006/relationships/image" Target="../media/image2.gif"/><Relationship Id="rId6" Type="http://schemas.openxmlformats.org/officeDocument/2006/relationships/image" Target="../media/image5.gif"/><Relationship Id="rId7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1475" y="1636950"/>
            <a:ext cx="52698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COO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ZelDiablo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06891" y="3998425"/>
            <a:ext cx="9429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Demange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Gsell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Sousa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8104675" y="3998425"/>
            <a:ext cx="9429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Loïck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Alexandre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73850" y="4702825"/>
            <a:ext cx="6063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S2E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Focus : JSON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25" y="1046700"/>
            <a:ext cx="7691924" cy="35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1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Focus : JSON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27" y="527150"/>
            <a:ext cx="7269350" cy="452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788100" y="360925"/>
            <a:ext cx="20577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501925"/>
            <a:ext cx="70389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Premier projet de programmation en équipe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importance du Git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importance d’avoir une bonne conception avant de programmer : gain de temps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TODO 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Editeur de niveau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Menu pause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générer des étages aléatoires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bombes, murs cassables / murs déplaçables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...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1851650" y="251750"/>
            <a:ext cx="6037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u="sng"/>
              <a:t>Les versions du projet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u="sng"/>
              <a:t>Fonctionnalités principales</a:t>
            </a:r>
            <a:endParaRPr sz="2400" u="sng"/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3696225" y="1484400"/>
            <a:ext cx="4923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0000"/>
                </a:highlight>
              </a:rPr>
              <a:t>V1.0</a:t>
            </a:r>
            <a:r>
              <a:rPr b="1" lang="fr"/>
              <a:t> </a:t>
            </a:r>
            <a:r>
              <a:rPr lang="fr"/>
              <a:t> : </a:t>
            </a:r>
            <a:r>
              <a:rPr lang="fr"/>
              <a:t>implémentation</a:t>
            </a:r>
            <a:r>
              <a:rPr lang="fr"/>
              <a:t> du labyrinthe avec des cases vides ou des murs et insertion de l’aventurier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0000"/>
                </a:highlight>
              </a:rPr>
              <a:t>v3.0 </a:t>
            </a:r>
            <a:r>
              <a:rPr lang="fr"/>
              <a:t>: collisions murs/joueur, monstres immobiles, labyrinthe customisées, cases </a:t>
            </a:r>
            <a:r>
              <a:rPr lang="fr"/>
              <a:t>pièges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0000"/>
                </a:highlight>
              </a:rPr>
              <a:t>v4.0</a:t>
            </a:r>
            <a:r>
              <a:rPr lang="fr"/>
              <a:t> : portes dans le labyrinthe, monstre avec </a:t>
            </a:r>
            <a:r>
              <a:rPr lang="fr"/>
              <a:t>déplacement</a:t>
            </a:r>
            <a:r>
              <a:rPr lang="fr"/>
              <a:t> aléatoires,cases mines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0000"/>
                </a:highlight>
              </a:rPr>
              <a:t>v5.0 </a:t>
            </a:r>
            <a:r>
              <a:rPr lang="fr"/>
              <a:t>: barre de vie joueur/monstres, monstres </a:t>
            </a:r>
            <a:r>
              <a:rPr lang="fr"/>
              <a:t>attirés</a:t>
            </a:r>
            <a:r>
              <a:rPr lang="fr"/>
              <a:t> par le joueur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0000"/>
                </a:highlight>
              </a:rPr>
              <a:t>v6.0 </a:t>
            </a:r>
            <a:r>
              <a:rPr lang="fr"/>
              <a:t>: </a:t>
            </a:r>
            <a:r>
              <a:rPr lang="fr"/>
              <a:t>étages</a:t>
            </a:r>
            <a:r>
              <a:rPr lang="fr"/>
              <a:t> dans le labyrinthe, potion de vie et de force,  attaque de l’aventurier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0000"/>
                </a:highlight>
              </a:rPr>
              <a:t>v7.0</a:t>
            </a:r>
            <a:r>
              <a:rPr lang="fr"/>
              <a:t> : monstre très intelligent (boss), amulette de fin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466400" y="98975"/>
            <a:ext cx="41403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/>
              <a:t>Vision globale du Diagramme de Classe</a:t>
            </a:r>
            <a:endParaRPr sz="1800" u="sng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25" y="663350"/>
            <a:ext cx="3327324" cy="438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 : Labyrinthe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00" y="1406450"/>
            <a:ext cx="7672299" cy="3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375" y="1488175"/>
            <a:ext cx="521250" cy="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050" y="1488175"/>
            <a:ext cx="521250" cy="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1725" y="1488175"/>
            <a:ext cx="521250" cy="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7550" y="1488185"/>
            <a:ext cx="521250" cy="52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5425" y="1488175"/>
            <a:ext cx="521250" cy="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15225" y="1488175"/>
            <a:ext cx="521250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396825" y="358275"/>
            <a:ext cx="70389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 : Items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75" y="926475"/>
            <a:ext cx="2724374" cy="39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350" y="843200"/>
            <a:ext cx="489125" cy="4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225" y="895150"/>
            <a:ext cx="437175" cy="4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7600" y="886845"/>
            <a:ext cx="401800" cy="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787663" y="166825"/>
            <a:ext cx="522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Diagramme de classes : Entitées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50" y="889900"/>
            <a:ext cx="2849325" cy="411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73964" y="2152650"/>
            <a:ext cx="63641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975" y="2448125"/>
            <a:ext cx="542725" cy="5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922150" y="166825"/>
            <a:ext cx="57513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Diagramme de classes : </a:t>
            </a:r>
            <a:r>
              <a:rPr lang="fr" u="sng"/>
              <a:t>Monstres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325" y="839425"/>
            <a:ext cx="4117034" cy="39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200" y="2679988"/>
            <a:ext cx="473825" cy="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8450" y="2680009"/>
            <a:ext cx="473825" cy="35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425" y="2680015"/>
            <a:ext cx="473825" cy="35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4125" y="882750"/>
            <a:ext cx="1033675" cy="10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338050" y="326500"/>
            <a:ext cx="44679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Diagramme de classes : Jeu</a:t>
            </a:r>
            <a:endParaRPr u="sng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51" y="1085325"/>
            <a:ext cx="2837500" cy="3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Focus : JSON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039500" y="554399"/>
            <a:ext cx="3339000" cy="4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"titre"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"Etage 2"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"niveau"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"labyrinthe"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X X X X X X X X X X X X X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- - X - - - - - X - -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X - X - X t X - X - X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- - X - X - X - X - -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X X - X - X X X - X - X X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- - - - - - - - - - -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X X X X X - X X X X X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X - m - - - - - m - X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X X X X X t X X X X X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- - - - - - - - - - -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X X - X - X X X - X - X X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- - X - X p X - X - -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X - X - X t X - X - X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- - - X - - - - - X - - - X"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 X X X X X X X X X X X X X X"</a:t>
            </a:r>
            <a:endParaRPr b="1"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"spawnPos"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"monstres"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921200" y="16375"/>
            <a:ext cx="3339000" cy="5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"spawnPos"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"monstres"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02" name="Google Shape;202;p21"/>
          <p:cNvCxnSpPr/>
          <p:nvPr/>
        </p:nvCxnSpPr>
        <p:spPr>
          <a:xfrm>
            <a:off x="4631875" y="50950"/>
            <a:ext cx="0" cy="501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