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Extra Bold" panose="020B0604020202020204" charset="0"/>
      <p:regular r:id="rId17"/>
    </p:embeddedFont>
    <p:embeddedFont>
      <p:font typeface="Open Sans Light" panose="020B0306030504020204" pitchFamily="34" charset="0"/>
      <p:regular r:id="rId18"/>
    </p:embeddedFont>
    <p:embeddedFont>
      <p:font typeface="Open Sans Light Bold" panose="020B0604020202020204" charset="0"/>
      <p:regular r:id="rId19"/>
    </p:embeddedFont>
    <p:embeddedFont>
      <p:font typeface="Roboto Mono Regular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8" d="100"/>
          <a:sy n="58" d="100"/>
        </p:scale>
        <p:origin x="75" y="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ïc LEVET" userId="e595b909094843a4" providerId="LiveId" clId="{01DA571B-844D-47E5-A3A9-54890B299846}"/>
    <pc:docChg chg="modSld">
      <pc:chgData name="Loïc LEVET" userId="e595b909094843a4" providerId="LiveId" clId="{01DA571B-844D-47E5-A3A9-54890B299846}" dt="2022-04-27T09:25:53.149" v="3" actId="14100"/>
      <pc:docMkLst>
        <pc:docMk/>
      </pc:docMkLst>
      <pc:sldChg chg="modSp mod">
        <pc:chgData name="Loïc LEVET" userId="e595b909094843a4" providerId="LiveId" clId="{01DA571B-844D-47E5-A3A9-54890B299846}" dt="2022-04-27T09:25:53.149" v="3" actId="14100"/>
        <pc:sldMkLst>
          <pc:docMk/>
          <pc:sldMk cId="0" sldId="260"/>
        </pc:sldMkLst>
        <pc:spChg chg="mod">
          <ac:chgData name="Loïc LEVET" userId="e595b909094843a4" providerId="LiveId" clId="{01DA571B-844D-47E5-A3A9-54890B299846}" dt="2022-04-27T09:25:53.149" v="3" actId="14100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Loïc LEVET" userId="e595b909094843a4" providerId="LiveId" clId="{01DA571B-844D-47E5-A3A9-54890B299846}" dt="2022-04-27T09:25:46.416" v="2" actId="14100"/>
        <pc:sldMkLst>
          <pc:docMk/>
          <pc:sldMk cId="0" sldId="261"/>
        </pc:sldMkLst>
        <pc:spChg chg="mod">
          <ac:chgData name="Loïc LEVET" userId="e595b909094843a4" providerId="LiveId" clId="{01DA571B-844D-47E5-A3A9-54890B299846}" dt="2022-04-27T09:25:46.416" v="2" actId="14100"/>
          <ac:spMkLst>
            <pc:docMk/>
            <pc:sldMk cId="0" sldId="261"/>
            <ac:spMk id="5" creationId="{00000000-0000-0000-0000-000000000000}"/>
          </ac:spMkLst>
        </pc:spChg>
      </pc:sldChg>
      <pc:sldChg chg="modSp mod">
        <pc:chgData name="Loïc LEVET" userId="e595b909094843a4" providerId="LiveId" clId="{01DA571B-844D-47E5-A3A9-54890B299846}" dt="2022-04-27T09:25:39.414" v="1" actId="1076"/>
        <pc:sldMkLst>
          <pc:docMk/>
          <pc:sldMk cId="0" sldId="262"/>
        </pc:sldMkLst>
        <pc:spChg chg="mod">
          <ac:chgData name="Loïc LEVET" userId="e595b909094843a4" providerId="LiveId" clId="{01DA571B-844D-47E5-A3A9-54890B299846}" dt="2022-04-27T09:25:39.414" v="1" actId="1076"/>
          <ac:spMkLst>
            <pc:docMk/>
            <pc:sldMk cId="0" sldId="262"/>
            <ac:spMk id="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sv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692" b="25519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20402" y="362587"/>
            <a:ext cx="6647196" cy="196953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208324" y="3725984"/>
            <a:ext cx="11871352" cy="2050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92"/>
              </a:lnSpc>
              <a:spcBef>
                <a:spcPct val="0"/>
              </a:spcBef>
            </a:pPr>
            <a:r>
              <a:rPr lang="en-US" sz="12066">
                <a:solidFill>
                  <a:srgbClr val="FFFFFF"/>
                </a:solidFill>
                <a:latin typeface="Muli Black Bold"/>
              </a:rPr>
              <a:t>Reseau de bus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208324" y="8801614"/>
            <a:ext cx="11871352" cy="456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4"/>
              </a:lnSpc>
              <a:spcBef>
                <a:spcPct val="0"/>
              </a:spcBef>
            </a:pPr>
            <a:r>
              <a:rPr lang="en-US" sz="2710" u="sng" spc="-27">
                <a:solidFill>
                  <a:srgbClr val="FFFFFF"/>
                </a:solidFill>
                <a:latin typeface="Roboto Mono Regular"/>
              </a:rPr>
              <a:t>LEVET LOIC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08324" y="5681615"/>
            <a:ext cx="1187135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PROJ631 1/2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1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182412" y="4088954"/>
            <a:ext cx="822688" cy="80623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182412" y="5375358"/>
            <a:ext cx="822688" cy="82268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182412" y="6718010"/>
            <a:ext cx="822688" cy="81820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373564" y="511269"/>
            <a:ext cx="554087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Mes liens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44985" y="4184520"/>
            <a:ext cx="12860603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Lien Github : https://github.com/Loiclevet/PROJ631_Bus.git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Open Sans Light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Lien du trello : https://trello.com/b/9NLFZxFy/bus-sibra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Open Sans Light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Langage utilisé : Python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1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34428" y="3334383"/>
            <a:ext cx="8229939" cy="592391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121061" y="511269"/>
            <a:ext cx="14045878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I - Structure de données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713698" y="2195105"/>
            <a:ext cx="1286060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decomposition fonctionnelle des tâches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1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13576">
            <a:off x="6093364" y="6219593"/>
            <a:ext cx="6029835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r="2843"/>
          <a:stretch>
            <a:fillRect/>
          </a:stretch>
        </p:blipFill>
        <p:spPr>
          <a:xfrm>
            <a:off x="1579560" y="3460660"/>
            <a:ext cx="4645360" cy="661498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490426" y="3727360"/>
            <a:ext cx="6083875" cy="623682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893941" y="7038714"/>
            <a:ext cx="5703608" cy="221958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121061" y="511269"/>
            <a:ext cx="14045878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I - Structure de données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13698" y="2195105"/>
            <a:ext cx="1286060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Le code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02616" y="2648027"/>
            <a:ext cx="168499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Node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051442" y="2708820"/>
            <a:ext cx="168499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Arbre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1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76159" y="3423704"/>
            <a:ext cx="11335683" cy="547914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932797" y="511269"/>
            <a:ext cx="8554603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Open Sans Extra Bold"/>
              </a:rPr>
              <a:t>II - </a:t>
            </a:r>
            <a:r>
              <a:rPr lang="en-US" sz="9000" dirty="0" err="1">
                <a:solidFill>
                  <a:srgbClr val="FFFFFF"/>
                </a:solidFill>
                <a:latin typeface="Open Sans Extra Bold"/>
              </a:rPr>
              <a:t>Algorithme</a:t>
            </a:r>
            <a:endParaRPr lang="en-US" sz="9000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713698" y="2195105"/>
            <a:ext cx="1286060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decomposition </a:t>
            </a:r>
            <a:r>
              <a:rPr lang="en-US" sz="3399" dirty="0" err="1">
                <a:solidFill>
                  <a:srgbClr val="FFFFFF"/>
                </a:solidFill>
                <a:latin typeface="Open Sans Light"/>
              </a:rPr>
              <a:t>fonctionnelle</a:t>
            </a:r>
            <a:r>
              <a:rPr lang="en-US" sz="3399" dirty="0">
                <a:solidFill>
                  <a:srgbClr val="FFFFFF"/>
                </a:solidFill>
                <a:latin typeface="Open Sans Light"/>
              </a:rPr>
              <a:t> des </a:t>
            </a:r>
            <a:r>
              <a:rPr lang="en-US" sz="3399" dirty="0" err="1">
                <a:solidFill>
                  <a:srgbClr val="FFFFFF"/>
                </a:solidFill>
                <a:latin typeface="Open Sans Light"/>
              </a:rPr>
              <a:t>tâches</a:t>
            </a:r>
            <a:endParaRPr lang="en-US" sz="3399" dirty="0">
              <a:solidFill>
                <a:srgbClr val="FFFFFF"/>
              </a:solidFill>
              <a:latin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1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13576">
            <a:off x="6093364" y="6219593"/>
            <a:ext cx="6029835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13719" y="3447493"/>
            <a:ext cx="5636121" cy="620664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771860" y="4805342"/>
            <a:ext cx="7487440" cy="287612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131780" y="511269"/>
            <a:ext cx="8812820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Open Sans Extra Bold"/>
              </a:rPr>
              <a:t>I - </a:t>
            </a:r>
            <a:r>
              <a:rPr lang="en-US" sz="9000" dirty="0" err="1">
                <a:solidFill>
                  <a:srgbClr val="FFFFFF"/>
                </a:solidFill>
                <a:latin typeface="Open Sans Extra Bold"/>
              </a:rPr>
              <a:t>Algorithme</a:t>
            </a:r>
            <a:endParaRPr lang="en-US" sz="9000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713698" y="2195105"/>
            <a:ext cx="1286060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Le code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02616" y="2648027"/>
            <a:ext cx="284074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Arret / Lignes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051442" y="2708820"/>
            <a:ext cx="168499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Test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1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682514" y="2994570"/>
            <a:ext cx="10922973" cy="8500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598678" y="3640839"/>
            <a:ext cx="3090645" cy="114869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4933738" y="5465580"/>
            <a:ext cx="874175" cy="87417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4868054" y="6750857"/>
            <a:ext cx="987484" cy="98748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7762395" y="5661968"/>
            <a:ext cx="2272087" cy="189202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0392190" y="5950717"/>
            <a:ext cx="3193593" cy="38903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0392190" y="7050080"/>
            <a:ext cx="3193593" cy="38903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5167302" y="8147916"/>
            <a:ext cx="2271658" cy="809278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911353" y="349664"/>
            <a:ext cx="15974169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Open Sans Extra Bold"/>
              </a:rPr>
              <a:t>III - Pour </a:t>
            </a:r>
            <a:r>
              <a:rPr lang="en-US" sz="9000" dirty="0" err="1">
                <a:solidFill>
                  <a:srgbClr val="FFFFFF"/>
                </a:solidFill>
                <a:latin typeface="Open Sans Extra Bold"/>
              </a:rPr>
              <a:t>aller</a:t>
            </a:r>
            <a:r>
              <a:rPr lang="en-US" sz="9000" dirty="0">
                <a:solidFill>
                  <a:srgbClr val="FFFFFF"/>
                </a:solidFill>
                <a:latin typeface="Open Sans Extra Bold"/>
              </a:rPr>
              <a:t> plus loin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3698" y="2195105"/>
            <a:ext cx="1286060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Pensons  à une interface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33738" y="4925060"/>
            <a:ext cx="1036141" cy="38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 Light"/>
              </a:rPr>
              <a:t>Lignes 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03661" y="4960979"/>
            <a:ext cx="1930822" cy="38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 Light"/>
              </a:rPr>
              <a:t>Date et heure?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474190" y="5417955"/>
            <a:ext cx="1029593" cy="38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 Light"/>
              </a:rPr>
              <a:t>Depart?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508048" y="6660826"/>
            <a:ext cx="961876" cy="38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 Light"/>
              </a:rPr>
              <a:t>Arrivé ?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8046271" y="8147916"/>
            <a:ext cx="2271658" cy="809278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0853157" y="8153493"/>
            <a:ext cx="2271658" cy="809278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5614614" y="8339692"/>
            <a:ext cx="1377032" cy="38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ns Light Bold"/>
              </a:rPr>
              <a:t>Shortest?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682975" y="8321278"/>
            <a:ext cx="1192634" cy="38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ns Light Bold"/>
              </a:rPr>
              <a:t>Fastest?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301050" y="8296368"/>
            <a:ext cx="1525339" cy="38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ns Light Bold"/>
              </a:rPr>
              <a:t>Foremost?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Personnalisé</PresentationFormat>
  <Paragraphs>30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Muli Black Bold</vt:lpstr>
      <vt:lpstr>Open Sans Light</vt:lpstr>
      <vt:lpstr>Open Sans Light Bold</vt:lpstr>
      <vt:lpstr>Open Sans Extra Bold</vt:lpstr>
      <vt:lpstr>Arial</vt:lpstr>
      <vt:lpstr>Roboto Mono Regular</vt:lpstr>
      <vt:lpstr>Calibri</vt:lpstr>
      <vt:lpstr>Open Sans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Reseau de bus</dc:title>
  <cp:lastModifiedBy>Loïc LEVET</cp:lastModifiedBy>
  <cp:revision>1</cp:revision>
  <dcterms:created xsi:type="dcterms:W3CDTF">2006-08-16T00:00:00Z</dcterms:created>
  <dcterms:modified xsi:type="dcterms:W3CDTF">2022-04-27T09:25:59Z</dcterms:modified>
  <dc:identifier>DAE_EI1G7CM</dc:identifier>
</cp:coreProperties>
</file>