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11" r:id="rId17"/>
    <p:sldId id="306" r:id="rId18"/>
    <p:sldId id="263" r:id="rId19"/>
    <p:sldId id="307" r:id="rId20"/>
    <p:sldId id="312" r:id="rId21"/>
    <p:sldId id="308" r:id="rId22"/>
    <p:sldId id="310" r:id="rId23"/>
    <p:sldId id="309" r:id="rId24"/>
    <p:sldId id="261" r:id="rId25"/>
    <p:sldId id="264" r:id="rId26"/>
    <p:sldId id="265" r:id="rId27"/>
    <p:sldId id="266"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74"/>
  </p:normalViewPr>
  <p:slideViewPr>
    <p:cSldViewPr snapToGrid="0" snapToObjects="1">
      <p:cViewPr varScale="1">
        <p:scale>
          <a:sx n="44" d="100"/>
          <a:sy n="44" d="100"/>
        </p:scale>
        <p:origin x="25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0112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12908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230709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36627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4147727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43786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02819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melvin</a:t>
            </a:r>
            <a:endParaRPr lang="fr-FR" dirty="0"/>
          </a:p>
        </p:txBody>
      </p:sp>
    </p:spTree>
    <p:extLst>
      <p:ext uri="{BB962C8B-B14F-4D97-AF65-F5344CB8AC3E}">
        <p14:creationId xmlns:p14="http://schemas.microsoft.com/office/powerpoint/2010/main" val="4789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endParaRPr lang="fr-FR" dirty="0"/>
          </a:p>
        </p:txBody>
      </p:sp>
    </p:spTree>
    <p:extLst>
      <p:ext uri="{BB962C8B-B14F-4D97-AF65-F5344CB8AC3E}">
        <p14:creationId xmlns:p14="http://schemas.microsoft.com/office/powerpoint/2010/main" val="352620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224415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 </a:t>
            </a:r>
          </a:p>
        </p:txBody>
      </p:sp>
    </p:spTree>
    <p:extLst>
      <p:ext uri="{BB962C8B-B14F-4D97-AF65-F5344CB8AC3E}">
        <p14:creationId xmlns:p14="http://schemas.microsoft.com/office/powerpoint/2010/main" val="110622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949095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160741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Heloise</a:t>
            </a:r>
            <a:endParaRPr lang="fr-FR" dirty="0"/>
          </a:p>
        </p:txBody>
      </p:sp>
    </p:spTree>
    <p:extLst>
      <p:ext uri="{BB962C8B-B14F-4D97-AF65-F5344CB8AC3E}">
        <p14:creationId xmlns:p14="http://schemas.microsoft.com/office/powerpoint/2010/main" val="177858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70675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Melvin</a:t>
            </a:r>
          </a:p>
        </p:txBody>
      </p:sp>
    </p:spTree>
    <p:extLst>
      <p:ext uri="{BB962C8B-B14F-4D97-AF65-F5344CB8AC3E}">
        <p14:creationId xmlns:p14="http://schemas.microsoft.com/office/powerpoint/2010/main" val="16750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Loïc</a:t>
            </a:r>
          </a:p>
        </p:txBody>
      </p:sp>
    </p:spTree>
    <p:extLst>
      <p:ext uri="{BB962C8B-B14F-4D97-AF65-F5344CB8AC3E}">
        <p14:creationId xmlns:p14="http://schemas.microsoft.com/office/powerpoint/2010/main" val="292227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Heloïse</a:t>
            </a:r>
            <a:r>
              <a:rPr lang="fr-FR" dirty="0"/>
              <a:t> </a:t>
            </a:r>
          </a:p>
        </p:txBody>
      </p:sp>
    </p:spTree>
    <p:extLst>
      <p:ext uri="{BB962C8B-B14F-4D97-AF65-F5344CB8AC3E}">
        <p14:creationId xmlns:p14="http://schemas.microsoft.com/office/powerpoint/2010/main" val="316120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William</a:t>
            </a:r>
          </a:p>
        </p:txBody>
      </p:sp>
    </p:spTree>
    <p:extLst>
      <p:ext uri="{BB962C8B-B14F-4D97-AF65-F5344CB8AC3E}">
        <p14:creationId xmlns:p14="http://schemas.microsoft.com/office/powerpoint/2010/main" val="342979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présentes sur cette page :</a:t>
            </a:r>
          </a:p>
          <a:p>
            <a:pPr marL="285750" indent="-285750" algn="l">
              <a:buFontTx/>
              <a:buChar char="-"/>
            </a:pPr>
            <a:r>
              <a:rPr lang="fr-FR" sz="1232" dirty="0">
                <a:solidFill>
                  <a:schemeClr val="bg1"/>
                </a:solidFill>
              </a:rPr>
              <a:t>« Jouer » Permet d’arriver dans le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3">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quatre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avec un nombre de vies limitées.</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5">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540613"/>
            <a:ext cx="5682419" cy="2198422"/>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différents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rajouter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parties, de victoires et de défaites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a:t>
            </a:r>
            <a:r>
              <a:rPr lang="fr-FR" sz="1050" i="1" dirty="0">
                <a:solidFill>
                  <a:schemeClr val="bg1"/>
                </a:solidFill>
              </a:rPr>
              <a:t>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54737"/>
            <a:ext cx="5780757" cy="425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4">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a:t>
            </a:r>
          </a:p>
          <a:p>
            <a:pPr marL="285750" indent="-285750" algn="l">
              <a:buFontTx/>
              <a:buChar char="-"/>
            </a:pPr>
            <a:r>
              <a:rPr lang="fr-FR" sz="1232" dirty="0">
                <a:solidFill>
                  <a:schemeClr val="bg1"/>
                </a:solidFill>
              </a:rPr>
              <a:t>Reprendre : Relance la partie en cours.</a:t>
            </a:r>
          </a:p>
          <a:p>
            <a:pPr marL="285750" indent="-285750" algn="l">
              <a:buFontTx/>
              <a:buChar char="-"/>
            </a:pPr>
            <a:r>
              <a:rPr lang="fr-FR" sz="1232" dirty="0">
                <a:solidFill>
                  <a:schemeClr val="bg1"/>
                </a:solidFill>
              </a:rPr>
              <a:t>Rejouer : Relance une partie identique à celle en cours.</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 menu.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qui permettent de modifier :</a:t>
            </a:r>
          </a:p>
          <a:p>
            <a:pPr marL="285750" indent="-285750" algn="l">
              <a:buFontTx/>
              <a:buChar char="-"/>
            </a:pPr>
            <a:r>
              <a:rPr lang="fr-FR" sz="1232" dirty="0">
                <a:solidFill>
                  <a:schemeClr val="bg1"/>
                </a:solidFill>
              </a:rPr>
              <a:t>La vitesse de la balle,</a:t>
            </a:r>
          </a:p>
          <a:p>
            <a:pPr marL="285750" indent="-285750" algn="l">
              <a:buFontTx/>
              <a:buChar char="-"/>
            </a:pPr>
            <a:r>
              <a:rPr lang="fr-FR" sz="1232" dirty="0">
                <a:solidFill>
                  <a:schemeClr val="bg1"/>
                </a:solidFill>
              </a:rPr>
              <a:t>La taille de la balle</a:t>
            </a:r>
          </a:p>
          <a:p>
            <a:pPr marL="285750" indent="-285750" algn="l">
              <a:buFontTx/>
              <a:buChar char="-"/>
            </a:pPr>
            <a:r>
              <a:rPr lang="fr-FR" sz="1232" dirty="0">
                <a:solidFill>
                  <a:schemeClr val="bg1"/>
                </a:solidFill>
              </a:rPr>
              <a:t>La taille de la raquette</a:t>
            </a:r>
          </a:p>
          <a:p>
            <a:pPr marL="285750" indent="-285750" algn="l">
              <a:buFontTx/>
              <a:buChar char="-"/>
            </a:pPr>
            <a:r>
              <a:rPr lang="fr-FR" sz="1232" dirty="0">
                <a:solidFill>
                  <a:schemeClr val="bg1"/>
                </a:solidFill>
              </a:rPr>
              <a:t>Le temps disponible pour chaque partie de « Contre-La-Montre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Mutateur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mutateur.</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3" name="Image 2">
            <a:extLst>
              <a:ext uri="{FF2B5EF4-FFF2-40B4-BE49-F238E27FC236}">
                <a16:creationId xmlns:a16="http://schemas.microsoft.com/office/drawing/2014/main" id="{4F5680A6-1D83-45E6-97CB-4431BE643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47" y="1640025"/>
            <a:ext cx="5682419" cy="4503050"/>
          </a:xfrm>
          <a:prstGeom prst="rect">
            <a:avLst/>
          </a:prstGeom>
        </p:spPr>
      </p:pic>
    </p:spTree>
    <p:extLst>
      <p:ext uri="{BB962C8B-B14F-4D97-AF65-F5344CB8AC3E}">
        <p14:creationId xmlns:p14="http://schemas.microsoft.com/office/powerpoint/2010/main" val="8489780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31112917"/>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249383948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324788" y="1917352"/>
            <a:ext cx="4208424"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Sous-traitance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44EBF6D-4EA7-4641-BCBF-AF9AB32DAF70}"/>
              </a:ext>
            </a:extLst>
          </p:cNvPr>
          <p:cNvGrpSpPr/>
          <p:nvPr/>
        </p:nvGrpSpPr>
        <p:grpSpPr>
          <a:xfrm>
            <a:off x="256495" y="4537077"/>
            <a:ext cx="3722611" cy="2305197"/>
            <a:chOff x="513785" y="1774842"/>
            <a:chExt cx="5830441" cy="3597751"/>
          </a:xfrm>
        </p:grpSpPr>
        <p:sp>
          <p:nvSpPr>
            <p:cNvPr id="1197" name="Shape"/>
            <p:cNvSpPr/>
            <p:nvPr/>
          </p:nvSpPr>
          <p:spPr>
            <a:xfrm>
              <a:off x="1015998" y="1774842"/>
              <a:ext cx="4813645" cy="3344193"/>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gr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Sous-traitance</a:t>
            </a:r>
            <a:endParaRPr sz="2627" dirty="0">
              <a:solidFill>
                <a:schemeClr val="bg1"/>
              </a:solidFill>
            </a:endParaRP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90880" y="1233983"/>
            <a:ext cx="5282042" cy="965329"/>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Nous avons sous-traité:</a:t>
            </a:r>
          </a:p>
          <a:p>
            <a:r>
              <a:rPr lang="fr-FR" sz="1232"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La création d’une page « Mutateur » permettant  </a:t>
            </a:r>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de modifier la vitesse de la balle, sa taille, la taille des raquettes ainsi que le temps disponible pour le mode Contre-La-Montre</a:t>
            </a:r>
            <a:r>
              <a:rPr lang="fr-FR" sz="123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a:t>
            </a:r>
            <a:endParaRPr sz="1230" dirty="0">
              <a:solidFill>
                <a:schemeClr val="bg1"/>
              </a:solidFill>
            </a:endParaRPr>
          </a:p>
        </p:txBody>
      </p:sp>
      <p:sp>
        <p:nvSpPr>
          <p:cNvPr id="18" name="Line">
            <a:extLst>
              <a:ext uri="{FF2B5EF4-FFF2-40B4-BE49-F238E27FC236}">
                <a16:creationId xmlns:a16="http://schemas.microsoft.com/office/drawing/2014/main" id="{DB8D4801-FB69-8140-9236-24FD2684F42E}"/>
              </a:ext>
            </a:extLst>
          </p:cNvPr>
          <p:cNvSpPr/>
          <p:nvPr/>
        </p:nvSpPr>
        <p:spPr>
          <a:xfrm flipV="1">
            <a:off x="3265994" y="424184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9" name="ZoneTexte 18">
            <a:extLst>
              <a:ext uri="{FF2B5EF4-FFF2-40B4-BE49-F238E27FC236}">
                <a16:creationId xmlns:a16="http://schemas.microsoft.com/office/drawing/2014/main" id="{927BE944-66A9-461B-B88F-6FF539CDC49A}"/>
              </a:ext>
            </a:extLst>
          </p:cNvPr>
          <p:cNvSpPr txBox="1"/>
          <p:nvPr/>
        </p:nvSpPr>
        <p:spPr>
          <a:xfrm>
            <a:off x="2024202" y="7218098"/>
            <a:ext cx="4833798" cy="1038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sz="123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L’équipe donneuse d’ordre est composée de Taric HADJ, Louise BOISSON, Yannis Mouton, Thibault VELLY, et Fanny AUPHAN. Afin de les soulager dans la tâche de la création de leur Pac-Man, ils ont fait appel à nous et nous ont confiés la tâche de créer une fonction ainsi qu’un affichage de score.</a:t>
            </a:r>
            <a:endParaRPr lang="fr-FR" sz="1230" dirty="0">
              <a:solidFill>
                <a:schemeClr val="bg1"/>
              </a:solidFill>
            </a:endParaRPr>
          </a:p>
        </p:txBody>
      </p:sp>
      <p:grpSp>
        <p:nvGrpSpPr>
          <p:cNvPr id="4" name="Groupe 3">
            <a:extLst>
              <a:ext uri="{FF2B5EF4-FFF2-40B4-BE49-F238E27FC236}">
                <a16:creationId xmlns:a16="http://schemas.microsoft.com/office/drawing/2014/main" id="{394A1534-9817-4AB2-A9FB-031617EE070B}"/>
              </a:ext>
            </a:extLst>
          </p:cNvPr>
          <p:cNvGrpSpPr/>
          <p:nvPr/>
        </p:nvGrpSpPr>
        <p:grpSpPr>
          <a:xfrm>
            <a:off x="5054541" y="5469682"/>
            <a:ext cx="2379466" cy="172035"/>
            <a:chOff x="1567701" y="4258721"/>
            <a:chExt cx="3722611" cy="259592"/>
          </a:xfrm>
        </p:grpSpPr>
        <p:sp>
          <p:nvSpPr>
            <p:cNvPr id="20" name="Rounded Rectangle">
              <a:extLst>
                <a:ext uri="{FF2B5EF4-FFF2-40B4-BE49-F238E27FC236}">
                  <a16:creationId xmlns:a16="http://schemas.microsoft.com/office/drawing/2014/main" id="{93165D8D-922A-4C59-A941-F5840E67DBD8}"/>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21" name="Rounded Rectangle">
              <a:extLst>
                <a:ext uri="{FF2B5EF4-FFF2-40B4-BE49-F238E27FC236}">
                  <a16:creationId xmlns:a16="http://schemas.microsoft.com/office/drawing/2014/main" id="{FFEB7915-7732-4249-9EB4-AC40144A0DAA}"/>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grpSp>
        <p:nvGrpSpPr>
          <p:cNvPr id="5" name="Groupe 4">
            <a:extLst>
              <a:ext uri="{FF2B5EF4-FFF2-40B4-BE49-F238E27FC236}">
                <a16:creationId xmlns:a16="http://schemas.microsoft.com/office/drawing/2014/main" id="{F42B10FE-EFA6-4ADA-B51B-589998A431A1}"/>
              </a:ext>
            </a:extLst>
          </p:cNvPr>
          <p:cNvGrpSpPr/>
          <p:nvPr/>
        </p:nvGrpSpPr>
        <p:grpSpPr>
          <a:xfrm>
            <a:off x="-1604811" y="8256844"/>
            <a:ext cx="3722611" cy="259592"/>
            <a:chOff x="1567701" y="4258721"/>
            <a:chExt cx="3722611" cy="259592"/>
          </a:xfrm>
        </p:grpSpPr>
        <p:sp>
          <p:nvSpPr>
            <p:cNvPr id="23" name="Rounded Rectangle">
              <a:extLst>
                <a:ext uri="{FF2B5EF4-FFF2-40B4-BE49-F238E27FC236}">
                  <a16:creationId xmlns:a16="http://schemas.microsoft.com/office/drawing/2014/main" id="{5C079026-AFA3-40D6-B453-67B471672E1D}"/>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24" name="Rounded Rectangle">
              <a:extLst>
                <a:ext uri="{FF2B5EF4-FFF2-40B4-BE49-F238E27FC236}">
                  <a16:creationId xmlns:a16="http://schemas.microsoft.com/office/drawing/2014/main" id="{C55A5A53-48F5-4161-B82C-57353B659F49}"/>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grpSp>
        <p:nvGrpSpPr>
          <p:cNvPr id="8" name="Groupe 7">
            <a:extLst>
              <a:ext uri="{FF2B5EF4-FFF2-40B4-BE49-F238E27FC236}">
                <a16:creationId xmlns:a16="http://schemas.microsoft.com/office/drawing/2014/main" id="{FBF7D125-1EB8-4830-A4CD-499D28AB2D21}"/>
              </a:ext>
            </a:extLst>
          </p:cNvPr>
          <p:cNvGrpSpPr/>
          <p:nvPr/>
        </p:nvGrpSpPr>
        <p:grpSpPr>
          <a:xfrm>
            <a:off x="2914419" y="2315118"/>
            <a:ext cx="3684502" cy="2114471"/>
            <a:chOff x="596583" y="3228658"/>
            <a:chExt cx="5664835" cy="2686685"/>
          </a:xfrm>
        </p:grpSpPr>
        <p:pic>
          <p:nvPicPr>
            <p:cNvPr id="30" name="Image 29" descr="Une image contenant texte&#10;&#10;Description générée automatiquement">
              <a:extLst>
                <a:ext uri="{FF2B5EF4-FFF2-40B4-BE49-F238E27FC236}">
                  <a16:creationId xmlns:a16="http://schemas.microsoft.com/office/drawing/2014/main" id="{93B24ADC-590C-481C-872F-4B750066B00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574733" y="3228658"/>
              <a:ext cx="2686685" cy="2686685"/>
            </a:xfrm>
            <a:prstGeom prst="rect">
              <a:avLst/>
            </a:prstGeom>
          </p:spPr>
        </p:pic>
        <p:pic>
          <p:nvPicPr>
            <p:cNvPr id="31" name="Image 30">
              <a:extLst>
                <a:ext uri="{FF2B5EF4-FFF2-40B4-BE49-F238E27FC236}">
                  <a16:creationId xmlns:a16="http://schemas.microsoft.com/office/drawing/2014/main" id="{4983EB34-D168-43E5-ABA4-8F0217EE0789}"/>
                </a:ext>
              </a:extLst>
            </p:cNvPr>
            <p:cNvPicPr/>
            <p:nvPr/>
          </p:nvPicPr>
          <p:blipFill rotWithShape="1">
            <a:blip r:embed="rId3"/>
            <a:srcRect l="906" t="1792"/>
            <a:stretch/>
          </p:blipFill>
          <p:spPr bwMode="auto">
            <a:xfrm>
              <a:off x="596583" y="3425508"/>
              <a:ext cx="2810510" cy="2012315"/>
            </a:xfrm>
            <a:prstGeom prst="rect">
              <a:avLst/>
            </a:prstGeom>
            <a:ln>
              <a:noFill/>
            </a:ln>
            <a:extLst>
              <a:ext uri="{53640926-AAD7-44D8-BBD7-CCE9431645EC}">
                <a14:shadowObscured xmlns:a14="http://schemas.microsoft.com/office/drawing/2010/main"/>
              </a:ext>
            </a:extLst>
          </p:spPr>
        </p:pic>
      </p:grpSp>
      <p:grpSp>
        <p:nvGrpSpPr>
          <p:cNvPr id="33" name="Groupe 32">
            <a:extLst>
              <a:ext uri="{FF2B5EF4-FFF2-40B4-BE49-F238E27FC236}">
                <a16:creationId xmlns:a16="http://schemas.microsoft.com/office/drawing/2014/main" id="{74C61176-4E29-4869-BA9B-4216A1F8BB24}"/>
              </a:ext>
            </a:extLst>
          </p:cNvPr>
          <p:cNvGrpSpPr/>
          <p:nvPr/>
        </p:nvGrpSpPr>
        <p:grpSpPr>
          <a:xfrm>
            <a:off x="-732119" y="3244617"/>
            <a:ext cx="2379466" cy="172035"/>
            <a:chOff x="1567701" y="4258721"/>
            <a:chExt cx="3722611" cy="259592"/>
          </a:xfrm>
        </p:grpSpPr>
        <p:sp>
          <p:nvSpPr>
            <p:cNvPr id="34" name="Rounded Rectangle">
              <a:extLst>
                <a:ext uri="{FF2B5EF4-FFF2-40B4-BE49-F238E27FC236}">
                  <a16:creationId xmlns:a16="http://schemas.microsoft.com/office/drawing/2014/main" id="{0FBF3974-A31D-466F-A8F6-1FFC61143C4B}"/>
                </a:ext>
              </a:extLst>
            </p:cNvPr>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35" name="Rounded Rectangle">
              <a:extLst>
                <a:ext uri="{FF2B5EF4-FFF2-40B4-BE49-F238E27FC236}">
                  <a16:creationId xmlns:a16="http://schemas.microsoft.com/office/drawing/2014/main" id="{39B9BFE2-F5C3-4098-A1EE-6B8BB5A81E37}"/>
                </a:ext>
              </a:extLst>
            </p:cNvPr>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pic>
        <p:nvPicPr>
          <p:cNvPr id="36" name="Image 35">
            <a:extLst>
              <a:ext uri="{FF2B5EF4-FFF2-40B4-BE49-F238E27FC236}">
                <a16:creationId xmlns:a16="http://schemas.microsoft.com/office/drawing/2014/main" id="{965C1B3E-2C4F-4936-998E-F700B02C9E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459" y="4617668"/>
            <a:ext cx="2490783" cy="1973829"/>
          </a:xfrm>
          <a:prstGeom prst="rect">
            <a:avLst/>
          </a:prstGeom>
        </p:spPr>
      </p:pic>
    </p:spTree>
    <p:extLst>
      <p:ext uri="{BB962C8B-B14F-4D97-AF65-F5344CB8AC3E}">
        <p14:creationId xmlns:p14="http://schemas.microsoft.com/office/powerpoint/2010/main" val="3933150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70928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marcher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pris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334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222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0124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Problèmes rencontrées</a:t>
            </a:r>
            <a:endParaRPr sz="2627" dirty="0">
              <a:solidFill>
                <a:schemeClr val="bg1"/>
              </a:solidFill>
            </a:endParaRP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endParaRPr sz="1232" dirty="0">
              <a:solidFill>
                <a:schemeClr val="bg1"/>
              </a:solidFill>
            </a:endParaRP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3">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créer un jeu rétro en C par équipe de quatre personnes ainsi que de créer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réunions régulières durant toute la durée du projet, rédaction de cahier de résumé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unitaires permettant le test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réalisé sur un nombre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44EBF6D-4EA7-4641-BCBF-AF9AB32DAF70}"/>
              </a:ext>
            </a:extLst>
          </p:cNvPr>
          <p:cNvGrpSpPr/>
          <p:nvPr/>
        </p:nvGrpSpPr>
        <p:grpSpPr>
          <a:xfrm>
            <a:off x="256495" y="4575521"/>
            <a:ext cx="2915215" cy="1777569"/>
            <a:chOff x="513785" y="1851002"/>
            <a:chExt cx="5830441" cy="3521591"/>
          </a:xfrm>
        </p:grpSpPr>
        <p:sp>
          <p:nvSpPr>
            <p:cNvPr id="1197" name="Shape"/>
            <p:cNvSpPr/>
            <p:nvPr/>
          </p:nvSpPr>
          <p:spPr>
            <a:xfrm>
              <a:off x="1016000" y="1851002"/>
              <a:ext cx="4813645" cy="3344193"/>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Sous-traitance</a:t>
            </a:r>
            <a:endParaRPr sz="2627" dirty="0">
              <a:solidFill>
                <a:schemeClr val="bg1"/>
              </a:solidFill>
            </a:endParaRP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256495" y="1912353"/>
            <a:ext cx="5682419" cy="226600"/>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endParaRPr sz="1232" dirty="0">
              <a:solidFill>
                <a:schemeClr val="bg1"/>
              </a:solidFill>
            </a:endParaRPr>
          </a:p>
        </p:txBody>
      </p:sp>
      <p:sp>
        <p:nvSpPr>
          <p:cNvPr id="18" name="Line">
            <a:extLst>
              <a:ext uri="{FF2B5EF4-FFF2-40B4-BE49-F238E27FC236}">
                <a16:creationId xmlns:a16="http://schemas.microsoft.com/office/drawing/2014/main" id="{DB8D4801-FB69-8140-9236-24FD2684F42E}"/>
              </a:ext>
            </a:extLst>
          </p:cNvPr>
          <p:cNvSpPr/>
          <p:nvPr/>
        </p:nvSpPr>
        <p:spPr>
          <a:xfrm flipV="1">
            <a:off x="3265994" y="424184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unitaires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1106</TotalTime>
  <Words>3452</Words>
  <Application>Microsoft Office PowerPoint</Application>
  <PresentationFormat>Format US (216 x 279 mm)</PresentationFormat>
  <Paragraphs>985</Paragraphs>
  <Slides>57</Slides>
  <Notes>20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57</vt:i4>
      </vt:variant>
    </vt:vector>
  </HeadingPairs>
  <TitlesOfParts>
    <vt:vector size="62" baseType="lpstr">
      <vt:lpstr>Arial</vt:lpstr>
      <vt:lpstr>Calibri</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Héloise GALLET</cp:lastModifiedBy>
  <cp:revision>316</cp:revision>
  <cp:lastPrinted>2021-05-03T07:36:26Z</cp:lastPrinted>
  <dcterms:modified xsi:type="dcterms:W3CDTF">2021-05-04T14:17:10Z</dcterms:modified>
</cp:coreProperties>
</file>