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11" r:id="rId17"/>
    <p:sldId id="306" r:id="rId18"/>
    <p:sldId id="263" r:id="rId19"/>
    <p:sldId id="307" r:id="rId20"/>
    <p:sldId id="312" r:id="rId21"/>
    <p:sldId id="308" r:id="rId22"/>
    <p:sldId id="310" r:id="rId23"/>
    <p:sldId id="309" r:id="rId24"/>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ïc Pilon" initials="LP" lastIdx="1" clrIdx="0">
    <p:extLst>
      <p:ext uri="{19B8F6BF-5375-455C-9EA6-DF929625EA0E}">
        <p15:presenceInfo xmlns:p15="http://schemas.microsoft.com/office/powerpoint/2012/main" userId="e75d635bca926b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4674"/>
  </p:normalViewPr>
  <p:slideViewPr>
    <p:cSldViewPr snapToGrid="0" snapToObjects="1">
      <p:cViewPr varScale="1">
        <p:scale>
          <a:sx n="61" d="100"/>
          <a:sy n="61" d="100"/>
        </p:scale>
        <p:origin x="67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0112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12908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30709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36627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4147727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43786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02819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melvin</a:t>
            </a:r>
            <a:endParaRPr lang="fr-FR" dirty="0"/>
          </a:p>
        </p:txBody>
      </p:sp>
    </p:spTree>
    <p:extLst>
      <p:ext uri="{BB962C8B-B14F-4D97-AF65-F5344CB8AC3E}">
        <p14:creationId xmlns:p14="http://schemas.microsoft.com/office/powerpoint/2010/main" val="4789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352620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224415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790725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949095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 </a:t>
            </a:r>
          </a:p>
        </p:txBody>
      </p:sp>
    </p:spTree>
    <p:extLst>
      <p:ext uri="{BB962C8B-B14F-4D97-AF65-F5344CB8AC3E}">
        <p14:creationId xmlns:p14="http://schemas.microsoft.com/office/powerpoint/2010/main" val="110622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160741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Heloise</a:t>
            </a:r>
            <a:endParaRPr lang="fr-FR" dirty="0"/>
          </a:p>
        </p:txBody>
      </p:sp>
    </p:spTree>
    <p:extLst>
      <p:ext uri="{BB962C8B-B14F-4D97-AF65-F5344CB8AC3E}">
        <p14:creationId xmlns:p14="http://schemas.microsoft.com/office/powerpoint/2010/main" val="177858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70675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6750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92227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316120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42979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dt="0"/>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3" name="ZoneTexte 2">
            <a:extLst>
              <a:ext uri="{FF2B5EF4-FFF2-40B4-BE49-F238E27FC236}">
                <a16:creationId xmlns:a16="http://schemas.microsoft.com/office/drawing/2014/main" id="{1C139A8E-FDCB-49C8-A0C7-1B8981BD6320}"/>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1</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955FFC5A-9E37-401D-B722-0DCA0C09F446}"/>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10</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présentes sur cette page :</a:t>
            </a:r>
          </a:p>
          <a:p>
            <a:pPr marL="285750" indent="-285750" algn="l">
              <a:buFontTx/>
              <a:buChar char="-"/>
            </a:pPr>
            <a:r>
              <a:rPr lang="fr-FR" sz="1232" dirty="0">
                <a:solidFill>
                  <a:schemeClr val="bg1"/>
                </a:solidFill>
              </a:rPr>
              <a:t>« Jouer » Permet d’arriver dans le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3">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15" name="ZoneTexte 14">
            <a:extLst>
              <a:ext uri="{FF2B5EF4-FFF2-40B4-BE49-F238E27FC236}">
                <a16:creationId xmlns:a16="http://schemas.microsoft.com/office/drawing/2014/main" id="{A84E2596-B535-4C05-A3D0-F79B702693D5}"/>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11</a:t>
            </a: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quatre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avec un nombre de vies limitées.</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5">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
        <p:nvSpPr>
          <p:cNvPr id="14" name="ZoneTexte 13">
            <a:extLst>
              <a:ext uri="{FF2B5EF4-FFF2-40B4-BE49-F238E27FC236}">
                <a16:creationId xmlns:a16="http://schemas.microsoft.com/office/drawing/2014/main" id="{754675F2-AADA-4E29-A328-3C8F73D513C0}"/>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12</a:t>
            </a:r>
          </a:p>
        </p:txBody>
      </p:sp>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540613"/>
            <a:ext cx="5682419" cy="2198422"/>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différents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rajouter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parties, de victoires et de défaites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a:t>
            </a:r>
            <a:r>
              <a:rPr lang="fr-FR" sz="1050" i="1" dirty="0">
                <a:solidFill>
                  <a:schemeClr val="bg1"/>
                </a:solidFill>
              </a:rPr>
              <a:t>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
        <p:nvSpPr>
          <p:cNvPr id="14" name="ZoneTexte 13">
            <a:extLst>
              <a:ext uri="{FF2B5EF4-FFF2-40B4-BE49-F238E27FC236}">
                <a16:creationId xmlns:a16="http://schemas.microsoft.com/office/drawing/2014/main" id="{EB1E1180-5193-40D5-AC72-39FAC39897BA}"/>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13</a:t>
            </a:r>
          </a:p>
        </p:txBody>
      </p:sp>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54737"/>
            <a:ext cx="5780757" cy="425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
        <p:nvSpPr>
          <p:cNvPr id="14" name="ZoneTexte 13">
            <a:extLst>
              <a:ext uri="{FF2B5EF4-FFF2-40B4-BE49-F238E27FC236}">
                <a16:creationId xmlns:a16="http://schemas.microsoft.com/office/drawing/2014/main" id="{FBF5E8BF-060D-47DF-98B8-70521CEA1662}"/>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14</a:t>
            </a:r>
          </a:p>
        </p:txBody>
      </p:sp>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a:t>
            </a:r>
          </a:p>
          <a:p>
            <a:pPr marL="285750" indent="-285750" algn="l">
              <a:buFontTx/>
              <a:buChar char="-"/>
            </a:pPr>
            <a:r>
              <a:rPr lang="fr-FR" sz="1232" dirty="0">
                <a:solidFill>
                  <a:schemeClr val="bg1"/>
                </a:solidFill>
              </a:rPr>
              <a:t>Reprendre : Relance la partie en cours.</a:t>
            </a:r>
          </a:p>
          <a:p>
            <a:pPr marL="285750" indent="-285750" algn="l">
              <a:buFontTx/>
              <a:buChar char="-"/>
            </a:pPr>
            <a:r>
              <a:rPr lang="fr-FR" sz="1232" dirty="0">
                <a:solidFill>
                  <a:schemeClr val="bg1"/>
                </a:solidFill>
              </a:rPr>
              <a:t>Rejouer : Relance une partie identique à celle en cours.</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 menu.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
        <p:nvSpPr>
          <p:cNvPr id="14" name="ZoneTexte 13">
            <a:extLst>
              <a:ext uri="{FF2B5EF4-FFF2-40B4-BE49-F238E27FC236}">
                <a16:creationId xmlns:a16="http://schemas.microsoft.com/office/drawing/2014/main" id="{F3350447-DAA1-4F9E-BE54-237AAA8BC737}"/>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15</a:t>
            </a:r>
          </a:p>
        </p:txBody>
      </p:sp>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qui permettent de modifier :</a:t>
            </a:r>
          </a:p>
          <a:p>
            <a:pPr marL="285750" indent="-285750" algn="l">
              <a:buFontTx/>
              <a:buChar char="-"/>
            </a:pPr>
            <a:r>
              <a:rPr lang="fr-FR" sz="1232" dirty="0">
                <a:solidFill>
                  <a:schemeClr val="bg1"/>
                </a:solidFill>
              </a:rPr>
              <a:t>La vitesse de la balle,</a:t>
            </a:r>
          </a:p>
          <a:p>
            <a:pPr marL="285750" indent="-285750" algn="l">
              <a:buFontTx/>
              <a:buChar char="-"/>
            </a:pPr>
            <a:r>
              <a:rPr lang="fr-FR" sz="1232" dirty="0">
                <a:solidFill>
                  <a:schemeClr val="bg1"/>
                </a:solidFill>
              </a:rPr>
              <a:t>La taille de la balle</a:t>
            </a:r>
          </a:p>
          <a:p>
            <a:pPr marL="285750" indent="-285750" algn="l">
              <a:buFontTx/>
              <a:buChar char="-"/>
            </a:pPr>
            <a:r>
              <a:rPr lang="fr-FR" sz="1232" dirty="0">
                <a:solidFill>
                  <a:schemeClr val="bg1"/>
                </a:solidFill>
              </a:rPr>
              <a:t>La taille de la raquette</a:t>
            </a:r>
          </a:p>
          <a:p>
            <a:pPr marL="285750" indent="-285750" algn="l">
              <a:buFontTx/>
              <a:buChar char="-"/>
            </a:pPr>
            <a:r>
              <a:rPr lang="fr-FR" sz="1232" dirty="0">
                <a:solidFill>
                  <a:schemeClr val="bg1"/>
                </a:solidFill>
              </a:rPr>
              <a:t>Le temps disponible pour chaque partie de « Contre-La-Montre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Mutateur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mutateur.</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3" name="Image 2">
            <a:extLst>
              <a:ext uri="{FF2B5EF4-FFF2-40B4-BE49-F238E27FC236}">
                <a16:creationId xmlns:a16="http://schemas.microsoft.com/office/drawing/2014/main" id="{4F5680A6-1D83-45E6-97CB-4431BE643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47" y="1640025"/>
            <a:ext cx="5682419" cy="4503050"/>
          </a:xfrm>
          <a:prstGeom prst="rect">
            <a:avLst/>
          </a:prstGeom>
        </p:spPr>
      </p:pic>
      <p:sp>
        <p:nvSpPr>
          <p:cNvPr id="14" name="ZoneTexte 13">
            <a:extLst>
              <a:ext uri="{FF2B5EF4-FFF2-40B4-BE49-F238E27FC236}">
                <a16:creationId xmlns:a16="http://schemas.microsoft.com/office/drawing/2014/main" id="{80EFA127-ECA4-4701-8CDD-5E273F80C91E}"/>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16</a:t>
            </a:r>
          </a:p>
        </p:txBody>
      </p:sp>
    </p:spTree>
    <p:extLst>
      <p:ext uri="{BB962C8B-B14F-4D97-AF65-F5344CB8AC3E}">
        <p14:creationId xmlns:p14="http://schemas.microsoft.com/office/powerpoint/2010/main" val="8489780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21.03.2021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21.03.2021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a:solidFill>
                  <a:schemeClr val="bg1"/>
                </a:solidFill>
              </a:rPr>
              <a:t>Du 19.03.2021 au 21.03.2021</a:t>
            </a:r>
            <a:endParaRPr lang="fr-FR" sz="1232" dirty="0">
              <a:solidFill>
                <a:schemeClr val="bg1"/>
              </a:solidFill>
            </a:endParaRP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
        <p:nvSpPr>
          <p:cNvPr id="47" name="ZoneTexte 46">
            <a:extLst>
              <a:ext uri="{FF2B5EF4-FFF2-40B4-BE49-F238E27FC236}">
                <a16:creationId xmlns:a16="http://schemas.microsoft.com/office/drawing/2014/main" id="{8FFE4213-4DB9-467F-9316-A3672FA6F5ED}"/>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17</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31112917"/>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7F343A9-F11F-4F01-A190-C109A7AB9495}"/>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18</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49383948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667E4F4-3CA1-40A9-AC6C-52D0962D1F8E}"/>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19</a:t>
            </a:r>
          </a:p>
        </p:txBody>
      </p:sp>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324788" y="1917352"/>
            <a:ext cx="4208424"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Sous-traitance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0B6FBCC-5D21-4C2A-A985-3AC274C415FE}"/>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2</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44EBF6D-4EA7-4641-BCBF-AF9AB32DAF70}"/>
              </a:ext>
            </a:extLst>
          </p:cNvPr>
          <p:cNvGrpSpPr/>
          <p:nvPr/>
        </p:nvGrpSpPr>
        <p:grpSpPr>
          <a:xfrm>
            <a:off x="318527" y="1606088"/>
            <a:ext cx="6166338" cy="3976485"/>
            <a:chOff x="513785" y="1774842"/>
            <a:chExt cx="5830441" cy="3597751"/>
          </a:xfrm>
        </p:grpSpPr>
        <p:sp>
          <p:nvSpPr>
            <p:cNvPr id="1197" name="Shape"/>
            <p:cNvSpPr/>
            <p:nvPr/>
          </p:nvSpPr>
          <p:spPr>
            <a:xfrm>
              <a:off x="1015998" y="1774842"/>
              <a:ext cx="4813645" cy="3344193"/>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gr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Sous-traitance</a:t>
            </a:r>
            <a:endParaRPr sz="2627" dirty="0">
              <a:solidFill>
                <a:schemeClr val="bg1"/>
              </a:solidFill>
            </a:endParaRPr>
          </a:p>
        </p:txBody>
      </p:sp>
      <p:sp>
        <p:nvSpPr>
          <p:cNvPr id="19" name="ZoneTexte 18">
            <a:extLst>
              <a:ext uri="{FF2B5EF4-FFF2-40B4-BE49-F238E27FC236}">
                <a16:creationId xmlns:a16="http://schemas.microsoft.com/office/drawing/2014/main" id="{927BE944-66A9-461B-B88F-6FF539CDC49A}"/>
              </a:ext>
            </a:extLst>
          </p:cNvPr>
          <p:cNvSpPr txBox="1"/>
          <p:nvPr/>
        </p:nvSpPr>
        <p:spPr>
          <a:xfrm>
            <a:off x="835780" y="5761169"/>
            <a:ext cx="4833798" cy="470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L’équipe donneuse d’ordre: Taric HADJ, Louise BOISSON, Yannis Mouton, Thibault VELLY, et Fanny AUPHAN. </a:t>
            </a:r>
            <a:endParaRPr lang="fr-FR" sz="1230" dirty="0">
              <a:solidFill>
                <a:schemeClr val="bg1"/>
              </a:solidFill>
            </a:endParaRPr>
          </a:p>
        </p:txBody>
      </p:sp>
      <p:grpSp>
        <p:nvGrpSpPr>
          <p:cNvPr id="5" name="Groupe 4">
            <a:extLst>
              <a:ext uri="{FF2B5EF4-FFF2-40B4-BE49-F238E27FC236}">
                <a16:creationId xmlns:a16="http://schemas.microsoft.com/office/drawing/2014/main" id="{F42B10FE-EFA6-4ADA-B51B-589998A431A1}"/>
              </a:ext>
            </a:extLst>
          </p:cNvPr>
          <p:cNvGrpSpPr/>
          <p:nvPr/>
        </p:nvGrpSpPr>
        <p:grpSpPr>
          <a:xfrm>
            <a:off x="-1604811" y="8256844"/>
            <a:ext cx="3722611" cy="259592"/>
            <a:chOff x="1567701" y="4258721"/>
            <a:chExt cx="3722611" cy="259592"/>
          </a:xfrm>
        </p:grpSpPr>
        <p:sp>
          <p:nvSpPr>
            <p:cNvPr id="23" name="Rounded Rectangle">
              <a:extLst>
                <a:ext uri="{FF2B5EF4-FFF2-40B4-BE49-F238E27FC236}">
                  <a16:creationId xmlns:a16="http://schemas.microsoft.com/office/drawing/2014/main" id="{5C079026-AFA3-40D6-B453-67B471672E1D}"/>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24" name="Rounded Rectangle">
              <a:extLst>
                <a:ext uri="{FF2B5EF4-FFF2-40B4-BE49-F238E27FC236}">
                  <a16:creationId xmlns:a16="http://schemas.microsoft.com/office/drawing/2014/main" id="{C55A5A53-48F5-4161-B82C-57353B659F49}"/>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grpSp>
        <p:nvGrpSpPr>
          <p:cNvPr id="8" name="Groupe 7">
            <a:extLst>
              <a:ext uri="{FF2B5EF4-FFF2-40B4-BE49-F238E27FC236}">
                <a16:creationId xmlns:a16="http://schemas.microsoft.com/office/drawing/2014/main" id="{FBF7D125-1EB8-4830-A4CD-499D28AB2D21}"/>
              </a:ext>
            </a:extLst>
          </p:cNvPr>
          <p:cNvGrpSpPr/>
          <p:nvPr/>
        </p:nvGrpSpPr>
        <p:grpSpPr>
          <a:xfrm>
            <a:off x="996738" y="1835641"/>
            <a:ext cx="4740957" cy="3256527"/>
            <a:chOff x="596583" y="3228658"/>
            <a:chExt cx="5664835" cy="2686685"/>
          </a:xfrm>
        </p:grpSpPr>
        <p:pic>
          <p:nvPicPr>
            <p:cNvPr id="30" name="Image 29" descr="Une image contenant texte&#10;&#10;Description générée automatiquement">
              <a:extLst>
                <a:ext uri="{FF2B5EF4-FFF2-40B4-BE49-F238E27FC236}">
                  <a16:creationId xmlns:a16="http://schemas.microsoft.com/office/drawing/2014/main" id="{93B24ADC-590C-481C-872F-4B750066B00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574733" y="3228658"/>
              <a:ext cx="2686685" cy="2686685"/>
            </a:xfrm>
            <a:prstGeom prst="rect">
              <a:avLst/>
            </a:prstGeom>
          </p:spPr>
        </p:pic>
        <p:pic>
          <p:nvPicPr>
            <p:cNvPr id="31" name="Image 30">
              <a:extLst>
                <a:ext uri="{FF2B5EF4-FFF2-40B4-BE49-F238E27FC236}">
                  <a16:creationId xmlns:a16="http://schemas.microsoft.com/office/drawing/2014/main" id="{4983EB34-D168-43E5-ABA4-8F0217EE0789}"/>
                </a:ext>
              </a:extLst>
            </p:cNvPr>
            <p:cNvPicPr/>
            <p:nvPr/>
          </p:nvPicPr>
          <p:blipFill rotWithShape="1">
            <a:blip r:embed="rId4"/>
            <a:srcRect l="906" t="1792"/>
            <a:stretch/>
          </p:blipFill>
          <p:spPr bwMode="auto">
            <a:xfrm>
              <a:off x="596583" y="3425508"/>
              <a:ext cx="2810510" cy="2012315"/>
            </a:xfrm>
            <a:prstGeom prst="rect">
              <a:avLst/>
            </a:prstGeom>
            <a:ln>
              <a:noFill/>
            </a:ln>
            <a:extLst>
              <a:ext uri="{53640926-AAD7-44D8-BBD7-CCE9431645EC}">
                <a14:shadowObscured xmlns:a14="http://schemas.microsoft.com/office/drawing/2010/main"/>
              </a:ext>
            </a:extLst>
          </p:spPr>
        </p:pic>
      </p:grpSp>
      <p:grpSp>
        <p:nvGrpSpPr>
          <p:cNvPr id="33" name="Groupe 32">
            <a:extLst>
              <a:ext uri="{FF2B5EF4-FFF2-40B4-BE49-F238E27FC236}">
                <a16:creationId xmlns:a16="http://schemas.microsoft.com/office/drawing/2014/main" id="{74C61176-4E29-4869-BA9B-4216A1F8BB24}"/>
              </a:ext>
            </a:extLst>
          </p:cNvPr>
          <p:cNvGrpSpPr/>
          <p:nvPr/>
        </p:nvGrpSpPr>
        <p:grpSpPr>
          <a:xfrm>
            <a:off x="-575744" y="1754814"/>
            <a:ext cx="2379466" cy="172035"/>
            <a:chOff x="1567701" y="4258721"/>
            <a:chExt cx="3722611" cy="259592"/>
          </a:xfrm>
        </p:grpSpPr>
        <p:sp>
          <p:nvSpPr>
            <p:cNvPr id="34" name="Rounded Rectangle">
              <a:extLst>
                <a:ext uri="{FF2B5EF4-FFF2-40B4-BE49-F238E27FC236}">
                  <a16:creationId xmlns:a16="http://schemas.microsoft.com/office/drawing/2014/main" id="{0FBF3974-A31D-466F-A8F6-1FFC61143C4B}"/>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35" name="Rounded Rectangle">
              <a:extLst>
                <a:ext uri="{FF2B5EF4-FFF2-40B4-BE49-F238E27FC236}">
                  <a16:creationId xmlns:a16="http://schemas.microsoft.com/office/drawing/2014/main" id="{39B9BFE2-F5C3-4098-A1EE-6B8BB5A81E37}"/>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grpSp>
        <p:nvGrpSpPr>
          <p:cNvPr id="4" name="Groupe 3">
            <a:extLst>
              <a:ext uri="{FF2B5EF4-FFF2-40B4-BE49-F238E27FC236}">
                <a16:creationId xmlns:a16="http://schemas.microsoft.com/office/drawing/2014/main" id="{394A1534-9817-4AB2-A9FB-031617EE070B}"/>
              </a:ext>
            </a:extLst>
          </p:cNvPr>
          <p:cNvGrpSpPr/>
          <p:nvPr/>
        </p:nvGrpSpPr>
        <p:grpSpPr>
          <a:xfrm>
            <a:off x="5162402" y="5188043"/>
            <a:ext cx="2379466" cy="172035"/>
            <a:chOff x="1567701" y="4258721"/>
            <a:chExt cx="3722611" cy="259592"/>
          </a:xfrm>
        </p:grpSpPr>
        <p:sp>
          <p:nvSpPr>
            <p:cNvPr id="20" name="Rounded Rectangle">
              <a:extLst>
                <a:ext uri="{FF2B5EF4-FFF2-40B4-BE49-F238E27FC236}">
                  <a16:creationId xmlns:a16="http://schemas.microsoft.com/office/drawing/2014/main" id="{93165D8D-922A-4C59-A941-F5840E67DBD8}"/>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21" name="Rounded Rectangle">
              <a:extLst>
                <a:ext uri="{FF2B5EF4-FFF2-40B4-BE49-F238E27FC236}">
                  <a16:creationId xmlns:a16="http://schemas.microsoft.com/office/drawing/2014/main" id="{FFEB7915-7732-4249-9EB4-AC40144A0DAA}"/>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25" name="ZoneTexte 24">
            <a:extLst>
              <a:ext uri="{FF2B5EF4-FFF2-40B4-BE49-F238E27FC236}">
                <a16:creationId xmlns:a16="http://schemas.microsoft.com/office/drawing/2014/main" id="{E77A8715-99C8-4D3A-8F70-31F1806C0EA4}"/>
              </a:ext>
            </a:extLst>
          </p:cNvPr>
          <p:cNvSpPr txBox="1"/>
          <p:nvPr/>
        </p:nvSpPr>
        <p:spPr>
          <a:xfrm>
            <a:off x="931983" y="6668265"/>
            <a:ext cx="4833798" cy="1228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Afin de les soulager dans la tâche de la création de leur Pac-Man, ils ont fait appel à nous et nous ont confiés la tâche de créer:</a:t>
            </a:r>
          </a:p>
          <a:p>
            <a:pPr algn="l"/>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Une fonction de tris pour le classement </a:t>
            </a:r>
          </a:p>
          <a:p>
            <a:pPr algn="l"/>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Une fonction de création du classement dans un fichier .txt</a:t>
            </a:r>
            <a:endPar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Une fonction de sauvegarde des utilisateurs dans un fichier .txt</a:t>
            </a:r>
            <a:endPar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Un </a:t>
            </a:r>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affichage d’une page </a:t>
            </a:r>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s</a:t>
            </a:r>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core.</a:t>
            </a:r>
            <a:endParaRPr lang="fr-FR" sz="1230" dirty="0">
              <a:solidFill>
                <a:schemeClr val="bg1"/>
              </a:solidFill>
            </a:endParaRPr>
          </a:p>
        </p:txBody>
      </p:sp>
      <p:pic>
        <p:nvPicPr>
          <p:cNvPr id="26" name="Picture 2">
            <a:extLst>
              <a:ext uri="{FF2B5EF4-FFF2-40B4-BE49-F238E27FC236}">
                <a16:creationId xmlns:a16="http://schemas.microsoft.com/office/drawing/2014/main" id="{5AF9F4AC-8DAF-4446-85D4-CE2A35134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F546D5EF-CB04-4A7E-90E5-6C047AA9232D}"/>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20</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3933150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70928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marcher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pris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3B4BFEE6-5481-4B2D-AF1D-C0028DE3C9B0}"/>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21</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28630334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B9BEA31B-3E62-4D9E-A37E-937304280361}"/>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22</a:t>
            </a:r>
          </a:p>
        </p:txBody>
      </p:sp>
    </p:spTree>
    <p:extLst>
      <p:ext uri="{BB962C8B-B14F-4D97-AF65-F5344CB8AC3E}">
        <p14:creationId xmlns:p14="http://schemas.microsoft.com/office/powerpoint/2010/main" val="22867222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9701FDB-589B-4543-B7F2-16764E27DEB6}"/>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23</a:t>
            </a:r>
          </a:p>
        </p:txBody>
      </p:sp>
    </p:spTree>
    <p:extLst>
      <p:ext uri="{BB962C8B-B14F-4D97-AF65-F5344CB8AC3E}">
        <p14:creationId xmlns:p14="http://schemas.microsoft.com/office/powerpoint/2010/main" val="5751012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3">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448140774"/>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a:t>
                      </a:r>
                      <a:r>
                        <a:rPr lang="fr-FR" sz="1200" dirty="0" err="1">
                          <a:solidFill>
                            <a:schemeClr val="bg1"/>
                          </a:solidFill>
                          <a:latin typeface="Ubuntu"/>
                          <a:ea typeface="Ubuntu"/>
                          <a:cs typeface="Ubuntu"/>
                          <a:sym typeface="Ubuntu"/>
                        </a:rPr>
                        <a:t>Chalant</a:t>
                      </a:r>
                      <a:r>
                        <a:rPr lang="fr-FR" sz="1200" dirty="0">
                          <a:solidFill>
                            <a:schemeClr val="bg1"/>
                          </a:solidFill>
                          <a:latin typeface="Ubuntu"/>
                          <a:ea typeface="Ubuntu"/>
                          <a:cs typeface="Ubuntu"/>
                          <a:sym typeface="Ubuntu"/>
                        </a:rPr>
                        <a:t>, M. </a:t>
                      </a:r>
                      <a:r>
                        <a:rPr lang="fr-FR" sz="1200" dirty="0" err="1">
                          <a:solidFill>
                            <a:schemeClr val="bg1"/>
                          </a:solidFill>
                          <a:latin typeface="Ubuntu"/>
                          <a:ea typeface="Ubuntu"/>
                          <a:cs typeface="Ubuntu"/>
                          <a:sym typeface="Ubuntu"/>
                        </a:rPr>
                        <a:t>Soloch</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4C5F926-BD32-4703-88B4-3657DBE22108}"/>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3</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D4863E38-9385-4DA7-B0FB-F5FF61728BCF}"/>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4</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créer un jeu rétro en C par équipe de quatre personnes ainsi que de créer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réunions régulières durant toute la durée du projet, rédaction de cahier de résumé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unitaires permettant le test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réalisé sur un nombre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53B34F59-F344-49D4-A5D2-DF244508535B}"/>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5</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C1955EE0-2326-4FEA-9BB0-879115A6505B}"/>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6</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unitaires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4" name="ZoneTexte 43">
            <a:extLst>
              <a:ext uri="{FF2B5EF4-FFF2-40B4-BE49-F238E27FC236}">
                <a16:creationId xmlns:a16="http://schemas.microsoft.com/office/drawing/2014/main" id="{FD2C2900-2D5A-4C67-A602-DE28192DD263}"/>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7</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7451748A-3677-4EDA-B4C2-DC1D2A548BF7}"/>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8</a:t>
            </a:r>
          </a:p>
        </p:txBody>
      </p:sp>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5F02F6D2-6E71-4B15-94D6-8D74391F3C0D}"/>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9</a:t>
            </a:r>
          </a:p>
        </p:txBody>
      </p:sp>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1132</TotalTime>
  <Words>1359</Words>
  <Application>Microsoft Office PowerPoint</Application>
  <PresentationFormat>Format US (216 x 279 mm)</PresentationFormat>
  <Paragraphs>329</Paragraphs>
  <Slides>23</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maignent</cp:lastModifiedBy>
  <cp:revision>342</cp:revision>
  <cp:lastPrinted>2021-05-03T07:36:26Z</cp:lastPrinted>
  <dcterms:modified xsi:type="dcterms:W3CDTF">2021-05-05T06:05:52Z</dcterms:modified>
</cp:coreProperties>
</file>