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xlsm" ContentType="application/vnd.ms-excel.sheet.macroEnabled.12"/>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embeddings/oleObject3.bin" ContentType="application/vnd.openxmlformats-officedocument.oleObject"/>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compatMode="1"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Lst>
  <p:notesMasterIdLst>
    <p:notesMasterId r:id="rId51"/>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8288000" cy="13716000"/>
  <p:notesSz cx="6858000" cy="9144000"/>
  <p:defaultTextStyle>
    <a:defPPr>
      <a:defRPr lang="en-US"/>
    </a:defPPr>
    <a:lvl1pPr algn="ctr" defTabSz="825500" rtl="0" fontAlgn="base" hangingPunct="0">
      <a:spcBef>
        <a:spcPct val="0"/>
      </a:spcBef>
      <a:spcAft>
        <a:spcPct val="0"/>
      </a:spcAft>
      <a:defRPr sz="5600" kern="1200">
        <a:solidFill>
          <a:srgbClr val="000000"/>
        </a:solidFill>
        <a:latin typeface="Gill Sans" charset="0"/>
        <a:ea typeface="ＭＳ Ｐゴシック" charset="0"/>
        <a:cs typeface="ＭＳ Ｐゴシック" charset="0"/>
        <a:sym typeface="Gill Sans" charset="0"/>
      </a:defRPr>
    </a:lvl1pPr>
    <a:lvl2pPr marL="800100" indent="-457200" algn="ctr" defTabSz="825500" rtl="0" fontAlgn="base" hangingPunct="0">
      <a:spcBef>
        <a:spcPct val="0"/>
      </a:spcBef>
      <a:spcAft>
        <a:spcPct val="0"/>
      </a:spcAft>
      <a:defRPr sz="5600" kern="1200">
        <a:solidFill>
          <a:srgbClr val="000000"/>
        </a:solidFill>
        <a:latin typeface="Gill Sans" charset="0"/>
        <a:ea typeface="ＭＳ Ｐゴシック" charset="0"/>
        <a:cs typeface="ＭＳ Ｐゴシック" charset="0"/>
        <a:sym typeface="Gill Sans" charset="0"/>
      </a:defRPr>
    </a:lvl2pPr>
    <a:lvl3pPr marL="1600200" indent="-914400" algn="ctr" defTabSz="825500" rtl="0" fontAlgn="base" hangingPunct="0">
      <a:spcBef>
        <a:spcPct val="0"/>
      </a:spcBef>
      <a:spcAft>
        <a:spcPct val="0"/>
      </a:spcAft>
      <a:defRPr sz="5600" kern="1200">
        <a:solidFill>
          <a:srgbClr val="000000"/>
        </a:solidFill>
        <a:latin typeface="Gill Sans" charset="0"/>
        <a:ea typeface="ＭＳ Ｐゴシック" charset="0"/>
        <a:cs typeface="ＭＳ Ｐゴシック" charset="0"/>
        <a:sym typeface="Gill Sans" charset="0"/>
      </a:defRPr>
    </a:lvl3pPr>
    <a:lvl4pPr marL="2400300" indent="-1371600" algn="ctr" defTabSz="825500" rtl="0" fontAlgn="base" hangingPunct="0">
      <a:spcBef>
        <a:spcPct val="0"/>
      </a:spcBef>
      <a:spcAft>
        <a:spcPct val="0"/>
      </a:spcAft>
      <a:defRPr sz="5600" kern="1200">
        <a:solidFill>
          <a:srgbClr val="000000"/>
        </a:solidFill>
        <a:latin typeface="Gill Sans" charset="0"/>
        <a:ea typeface="ＭＳ Ｐゴシック" charset="0"/>
        <a:cs typeface="ＭＳ Ｐゴシック" charset="0"/>
        <a:sym typeface="Gill Sans" charset="0"/>
      </a:defRPr>
    </a:lvl4pPr>
    <a:lvl5pPr marL="3200400" indent="-1828800" algn="ctr" defTabSz="825500" rtl="0" fontAlgn="base" hangingPunct="0">
      <a:spcBef>
        <a:spcPct val="0"/>
      </a:spcBef>
      <a:spcAft>
        <a:spcPct val="0"/>
      </a:spcAft>
      <a:defRPr sz="5600" kern="1200">
        <a:solidFill>
          <a:srgbClr val="000000"/>
        </a:solidFill>
        <a:latin typeface="Gill Sans" charset="0"/>
        <a:ea typeface="ＭＳ Ｐゴシック" charset="0"/>
        <a:cs typeface="ＭＳ Ｐゴシック" charset="0"/>
        <a:sym typeface="Gill Sans" charset="0"/>
      </a:defRPr>
    </a:lvl5pPr>
    <a:lvl6pPr marL="2286000" algn="l" defTabSz="457200" rtl="0" eaLnBrk="1" latinLnBrk="0" hangingPunct="1">
      <a:defRPr sz="5600" kern="1200">
        <a:solidFill>
          <a:srgbClr val="000000"/>
        </a:solidFill>
        <a:latin typeface="Gill Sans" charset="0"/>
        <a:ea typeface="ＭＳ Ｐゴシック" charset="0"/>
        <a:cs typeface="ＭＳ Ｐゴシック" charset="0"/>
        <a:sym typeface="Gill Sans" charset="0"/>
      </a:defRPr>
    </a:lvl6pPr>
    <a:lvl7pPr marL="2743200" algn="l" defTabSz="457200" rtl="0" eaLnBrk="1" latinLnBrk="0" hangingPunct="1">
      <a:defRPr sz="5600" kern="1200">
        <a:solidFill>
          <a:srgbClr val="000000"/>
        </a:solidFill>
        <a:latin typeface="Gill Sans" charset="0"/>
        <a:ea typeface="ＭＳ Ｐゴシック" charset="0"/>
        <a:cs typeface="ＭＳ Ｐゴシック" charset="0"/>
        <a:sym typeface="Gill Sans" charset="0"/>
      </a:defRPr>
    </a:lvl7pPr>
    <a:lvl8pPr marL="3200400" algn="l" defTabSz="457200" rtl="0" eaLnBrk="1" latinLnBrk="0" hangingPunct="1">
      <a:defRPr sz="5600" kern="1200">
        <a:solidFill>
          <a:srgbClr val="000000"/>
        </a:solidFill>
        <a:latin typeface="Gill Sans" charset="0"/>
        <a:ea typeface="ＭＳ Ｐゴシック" charset="0"/>
        <a:cs typeface="ＭＳ Ｐゴシック" charset="0"/>
        <a:sym typeface="Gill Sans" charset="0"/>
      </a:defRPr>
    </a:lvl8pPr>
    <a:lvl9pPr marL="3657600" algn="l" defTabSz="457200" rtl="0" eaLnBrk="1" latinLnBrk="0" hangingPunct="1">
      <a:defRPr sz="5600" kern="1200">
        <a:solidFill>
          <a:srgbClr val="000000"/>
        </a:solidFill>
        <a:latin typeface="Gill Sans" charset="0"/>
        <a:ea typeface="ＭＳ Ｐゴシック" charset="0"/>
        <a:cs typeface="ＭＳ Ｐゴシック"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A42"/>
    <a:srgbClr val="D26026"/>
    <a:srgbClr val="ED8A16"/>
    <a:srgbClr val="ECBA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224" y="-12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5.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Geneva"/>
                <a:ea typeface="Geneva"/>
                <a:cs typeface="Geneva"/>
              </a:defRPr>
            </a:pPr>
            <a:endParaRPr lang="en-US"/>
          </a:p>
        </c:rich>
      </c:tx>
      <c:layout>
        <c:manualLayout>
          <c:xMode val="edge"/>
          <c:yMode val="edge"/>
          <c:x val="0.496202522098531"/>
          <c:y val="0.0193165758126388"/>
        </c:manualLayout>
      </c:layout>
      <c:overlay val="0"/>
      <c:spPr>
        <a:noFill/>
        <a:ln w="25384">
          <a:noFill/>
        </a:ln>
      </c:spPr>
    </c:title>
    <c:autoTitleDeleted val="0"/>
    <c:plotArea>
      <c:layout>
        <c:manualLayout>
          <c:layoutTarget val="inner"/>
          <c:xMode val="edge"/>
          <c:yMode val="edge"/>
          <c:x val="0.0670886075949367"/>
          <c:y val="0.00148588410104012"/>
          <c:w val="0.710126582278481"/>
          <c:h val="0.833580980683507"/>
        </c:manualLayout>
      </c:layout>
      <c:pieChart>
        <c:varyColors val="0"/>
        <c:ser>
          <c:idx val="0"/>
          <c:order val="0"/>
          <c:tx>
            <c:strRef>
              <c:f>Sheet1!$A$2</c:f>
              <c:strCache>
                <c:ptCount val="1"/>
                <c:pt idx="0">
                  <c:v>Region 1</c:v>
                </c:pt>
              </c:strCache>
            </c:strRef>
          </c:tx>
          <c:spPr>
            <a:solidFill>
              <a:srgbClr val="DD0806"/>
            </a:solidFill>
            <a:ln w="25412">
              <a:noFill/>
            </a:ln>
          </c:spPr>
          <c:dPt>
            <c:idx val="0"/>
            <c:bubble3D val="0"/>
            <c:spPr>
              <a:solidFill>
                <a:srgbClr val="ECBA1D"/>
              </a:solidFill>
              <a:ln w="25412">
                <a:noFill/>
              </a:ln>
            </c:spPr>
          </c:dPt>
          <c:dPt>
            <c:idx val="1"/>
            <c:bubble3D val="0"/>
            <c:spPr>
              <a:solidFill>
                <a:srgbClr val="BF4A42"/>
              </a:solidFill>
              <a:ln w="25412">
                <a:noFill/>
              </a:ln>
            </c:spPr>
          </c:dPt>
          <c:dPt>
            <c:idx val="2"/>
            <c:bubble3D val="0"/>
            <c:spPr>
              <a:solidFill>
                <a:srgbClr val="D26026"/>
              </a:solidFill>
              <a:ln w="25412">
                <a:noFill/>
              </a:ln>
            </c:spPr>
          </c:dPt>
          <c:dPt>
            <c:idx val="3"/>
            <c:bubble3D val="0"/>
            <c:spPr>
              <a:solidFill>
                <a:srgbClr val="ED8A16"/>
              </a:solidFill>
              <a:ln w="25412">
                <a:noFill/>
              </a:ln>
            </c:spPr>
          </c:dPt>
          <c:dLbls>
            <c:numFmt formatCode="0%" sourceLinked="0"/>
            <c:spPr>
              <a:noFill/>
              <a:ln w="25384">
                <a:noFill/>
              </a:ln>
            </c:spPr>
            <c:txPr>
              <a:bodyPr/>
              <a:lstStyle/>
              <a:p>
                <a:pPr>
                  <a:defRPr sz="2100" b="1" i="0" u="none" strike="noStrike" baseline="0">
                    <a:solidFill>
                      <a:srgbClr val="FFFFFF"/>
                    </a:solidFill>
                    <a:latin typeface="Open Sans"/>
                    <a:ea typeface="Open Sans"/>
                    <a:cs typeface="Open Sans"/>
                  </a:defRPr>
                </a:pPr>
                <a:endParaRPr lang="en-US"/>
              </a:p>
            </c:txPr>
            <c:dLblPos val="inEnd"/>
            <c:showLegendKey val="0"/>
            <c:showVal val="0"/>
            <c:showCatName val="0"/>
            <c:showSerName val="0"/>
            <c:showPercent val="1"/>
            <c:showBubbleSize val="0"/>
            <c:showLeaderLines val="0"/>
          </c:dLbls>
          <c:cat>
            <c:strRef>
              <c:f>Sheet1!$B$1:$E$1</c:f>
              <c:strCache>
                <c:ptCount val="4"/>
                <c:pt idx="0">
                  <c:v>2009</c:v>
                </c:pt>
                <c:pt idx="1">
                  <c:v>2010</c:v>
                </c:pt>
                <c:pt idx="2">
                  <c:v>2011</c:v>
                </c:pt>
                <c:pt idx="3">
                  <c:v>2012</c:v>
                </c:pt>
              </c:strCache>
            </c:strRef>
          </c:cat>
          <c:val>
            <c:numRef>
              <c:f>Sheet1!$B$2:$E$2</c:f>
              <c:numCache>
                <c:formatCode>General</c:formatCode>
                <c:ptCount val="4"/>
                <c:pt idx="0">
                  <c:v>28.0</c:v>
                </c:pt>
                <c:pt idx="1">
                  <c:v>26.0</c:v>
                </c:pt>
                <c:pt idx="2">
                  <c:v>21.0</c:v>
                </c:pt>
                <c:pt idx="3">
                  <c:v>18.0</c:v>
                </c:pt>
              </c:numCache>
            </c:numRef>
          </c:val>
        </c:ser>
        <c:dLbls>
          <c:showLegendKey val="0"/>
          <c:showVal val="0"/>
          <c:showCatName val="0"/>
          <c:showSerName val="0"/>
          <c:showPercent val="0"/>
          <c:showBubbleSize val="0"/>
          <c:showLeaderLines val="0"/>
        </c:dLbls>
        <c:firstSliceAng val="0"/>
      </c:pieChart>
      <c:spPr>
        <a:noFill/>
        <a:ln w="25406">
          <a:noFill/>
        </a:ln>
      </c:spPr>
    </c:plotArea>
    <c:plotVisOnly val="1"/>
    <c:dispBlanksAs val="zero"/>
    <c:showDLblsOverMax val="0"/>
  </c:chart>
  <c:spPr>
    <a:noFill/>
    <a:ln>
      <a:noFill/>
    </a:ln>
  </c:spPr>
  <c:txPr>
    <a:bodyPr/>
    <a:lstStyle/>
    <a:p>
      <a:pPr>
        <a:defRPr sz="2100" b="1" i="0" u="none" strike="noStrike" baseline="0">
          <a:solidFill>
            <a:srgbClr val="000000"/>
          </a:solidFill>
          <a:latin typeface="Open Sans"/>
          <a:ea typeface="Open Sans"/>
          <a:cs typeface="Open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Geneva"/>
                <a:ea typeface="Geneva"/>
                <a:cs typeface="Geneva"/>
              </a:defRPr>
            </a:pPr>
            <a:endParaRPr lang="en-US"/>
          </a:p>
        </c:rich>
      </c:tx>
      <c:layout>
        <c:manualLayout>
          <c:xMode val="edge"/>
          <c:yMode val="edge"/>
          <c:x val="0.496202522098531"/>
          <c:y val="0.0193165758126388"/>
        </c:manualLayout>
      </c:layout>
      <c:overlay val="0"/>
      <c:spPr>
        <a:noFill/>
        <a:ln w="25384">
          <a:noFill/>
        </a:ln>
      </c:spPr>
    </c:title>
    <c:autoTitleDeleted val="0"/>
    <c:plotArea>
      <c:layout>
        <c:manualLayout>
          <c:layoutTarget val="inner"/>
          <c:xMode val="edge"/>
          <c:yMode val="edge"/>
          <c:x val="0.0670886075949367"/>
          <c:y val="0.00148588410104012"/>
          <c:w val="0.710126582278481"/>
          <c:h val="0.833580980683507"/>
        </c:manualLayout>
      </c:layout>
      <c:pieChart>
        <c:varyColors val="0"/>
        <c:ser>
          <c:idx val="0"/>
          <c:order val="0"/>
          <c:tx>
            <c:strRef>
              <c:f>Sheet1!$A$2</c:f>
              <c:strCache>
                <c:ptCount val="1"/>
                <c:pt idx="0">
                  <c:v>Region 1</c:v>
                </c:pt>
              </c:strCache>
            </c:strRef>
          </c:tx>
          <c:spPr>
            <a:solidFill>
              <a:srgbClr val="DD0806"/>
            </a:solidFill>
            <a:ln w="25412">
              <a:noFill/>
            </a:ln>
          </c:spPr>
          <c:dPt>
            <c:idx val="0"/>
            <c:bubble3D val="0"/>
            <c:spPr>
              <a:solidFill>
                <a:srgbClr val="ECBA1D"/>
              </a:solidFill>
              <a:ln w="25412">
                <a:noFill/>
              </a:ln>
            </c:spPr>
          </c:dPt>
          <c:dPt>
            <c:idx val="1"/>
            <c:bubble3D val="0"/>
            <c:spPr>
              <a:solidFill>
                <a:srgbClr val="BF4A42"/>
              </a:solidFill>
              <a:ln w="25412">
                <a:noFill/>
              </a:ln>
            </c:spPr>
          </c:dPt>
          <c:dPt>
            <c:idx val="2"/>
            <c:bubble3D val="0"/>
            <c:spPr>
              <a:solidFill>
                <a:srgbClr val="D26026"/>
              </a:solidFill>
              <a:ln w="25412">
                <a:noFill/>
              </a:ln>
            </c:spPr>
          </c:dPt>
          <c:dPt>
            <c:idx val="3"/>
            <c:bubble3D val="0"/>
            <c:spPr>
              <a:solidFill>
                <a:srgbClr val="ED8A16"/>
              </a:solidFill>
              <a:ln w="25412">
                <a:noFill/>
              </a:ln>
            </c:spPr>
          </c:dPt>
          <c:dLbls>
            <c:numFmt formatCode="0%" sourceLinked="0"/>
            <c:spPr>
              <a:noFill/>
              <a:ln w="25384">
                <a:noFill/>
              </a:ln>
            </c:spPr>
            <c:txPr>
              <a:bodyPr/>
              <a:lstStyle/>
              <a:p>
                <a:pPr>
                  <a:defRPr sz="2100" b="1" i="0" u="none" strike="noStrike" baseline="0">
                    <a:solidFill>
                      <a:srgbClr val="FFFFFF"/>
                    </a:solidFill>
                    <a:latin typeface="Open Sans"/>
                    <a:ea typeface="Open Sans"/>
                    <a:cs typeface="Open Sans"/>
                  </a:defRPr>
                </a:pPr>
                <a:endParaRPr lang="en-US"/>
              </a:p>
            </c:txPr>
            <c:dLblPos val="inEnd"/>
            <c:showLegendKey val="0"/>
            <c:showVal val="0"/>
            <c:showCatName val="0"/>
            <c:showSerName val="0"/>
            <c:showPercent val="1"/>
            <c:showBubbleSize val="0"/>
            <c:showLeaderLines val="0"/>
          </c:dLbls>
          <c:cat>
            <c:strRef>
              <c:f>Sheet1!$B$1:$E$1</c:f>
              <c:strCache>
                <c:ptCount val="4"/>
                <c:pt idx="0">
                  <c:v>2009</c:v>
                </c:pt>
                <c:pt idx="1">
                  <c:v>2010</c:v>
                </c:pt>
                <c:pt idx="2">
                  <c:v>2011</c:v>
                </c:pt>
                <c:pt idx="3">
                  <c:v>2012</c:v>
                </c:pt>
              </c:strCache>
            </c:strRef>
          </c:cat>
          <c:val>
            <c:numRef>
              <c:f>Sheet1!$B$2:$E$2</c:f>
              <c:numCache>
                <c:formatCode>General</c:formatCode>
                <c:ptCount val="4"/>
                <c:pt idx="0">
                  <c:v>28.0</c:v>
                </c:pt>
                <c:pt idx="1">
                  <c:v>26.0</c:v>
                </c:pt>
                <c:pt idx="2">
                  <c:v>21.0</c:v>
                </c:pt>
                <c:pt idx="3">
                  <c:v>18.0</c:v>
                </c:pt>
              </c:numCache>
            </c:numRef>
          </c:val>
        </c:ser>
        <c:dLbls>
          <c:showLegendKey val="0"/>
          <c:showVal val="0"/>
          <c:showCatName val="0"/>
          <c:showSerName val="0"/>
          <c:showPercent val="0"/>
          <c:showBubbleSize val="0"/>
          <c:showLeaderLines val="0"/>
        </c:dLbls>
        <c:firstSliceAng val="0"/>
      </c:pieChart>
      <c:spPr>
        <a:noFill/>
        <a:ln w="25406">
          <a:noFill/>
        </a:ln>
      </c:spPr>
    </c:plotArea>
    <c:plotVisOnly val="1"/>
    <c:dispBlanksAs val="zero"/>
    <c:showDLblsOverMax val="0"/>
  </c:chart>
  <c:spPr>
    <a:noFill/>
    <a:ln>
      <a:noFill/>
    </a:ln>
  </c:spPr>
  <c:txPr>
    <a:bodyPr/>
    <a:lstStyle/>
    <a:p>
      <a:pPr>
        <a:defRPr sz="2100" b="1" i="0" u="none" strike="noStrike" baseline="0">
          <a:solidFill>
            <a:srgbClr val="000000"/>
          </a:solidFill>
          <a:latin typeface="Open Sans"/>
          <a:ea typeface="Open Sans"/>
          <a:cs typeface="Open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Geneva"/>
                <a:ea typeface="Geneva"/>
                <a:cs typeface="Geneva"/>
              </a:defRPr>
            </a:pPr>
            <a:endParaRPr lang="en-US"/>
          </a:p>
        </c:rich>
      </c:tx>
      <c:layout>
        <c:manualLayout>
          <c:xMode val="edge"/>
          <c:yMode val="edge"/>
          <c:x val="0.496202522098531"/>
          <c:y val="0.0193165272416371"/>
        </c:manualLayout>
      </c:layout>
      <c:overlay val="0"/>
      <c:spPr>
        <a:noFill/>
        <a:ln w="25378">
          <a:noFill/>
        </a:ln>
      </c:spPr>
    </c:title>
    <c:autoTitleDeleted val="0"/>
    <c:plotArea>
      <c:layout>
        <c:manualLayout>
          <c:layoutTarget val="inner"/>
          <c:xMode val="edge"/>
          <c:yMode val="edge"/>
          <c:x val="0.0670886075949367"/>
          <c:y val="0.00148588410104012"/>
          <c:w val="0.710126582278481"/>
          <c:h val="0.833580980683507"/>
        </c:manualLayout>
      </c:layout>
      <c:pieChart>
        <c:varyColors val="0"/>
        <c:ser>
          <c:idx val="0"/>
          <c:order val="0"/>
          <c:tx>
            <c:strRef>
              <c:f>Sheet1!$A$2</c:f>
              <c:strCache>
                <c:ptCount val="1"/>
                <c:pt idx="0">
                  <c:v>Region 1</c:v>
                </c:pt>
              </c:strCache>
            </c:strRef>
          </c:tx>
          <c:spPr>
            <a:solidFill>
              <a:srgbClr val="DD0806"/>
            </a:solidFill>
            <a:ln w="25406">
              <a:noFill/>
            </a:ln>
          </c:spPr>
          <c:dPt>
            <c:idx val="0"/>
            <c:bubble3D val="0"/>
            <c:spPr>
              <a:solidFill>
                <a:srgbClr val="ECBA1D"/>
              </a:solidFill>
              <a:ln w="25406">
                <a:noFill/>
              </a:ln>
            </c:spPr>
          </c:dPt>
          <c:dPt>
            <c:idx val="1"/>
            <c:bubble3D val="0"/>
            <c:spPr>
              <a:solidFill>
                <a:srgbClr val="BF4A42"/>
              </a:solidFill>
              <a:ln w="25406">
                <a:noFill/>
              </a:ln>
            </c:spPr>
          </c:dPt>
          <c:dPt>
            <c:idx val="2"/>
            <c:bubble3D val="0"/>
            <c:spPr>
              <a:solidFill>
                <a:srgbClr val="D26026"/>
              </a:solidFill>
              <a:ln w="25406">
                <a:noFill/>
              </a:ln>
            </c:spPr>
          </c:dPt>
          <c:dPt>
            <c:idx val="3"/>
            <c:bubble3D val="0"/>
            <c:spPr>
              <a:solidFill>
                <a:srgbClr val="ED8A16"/>
              </a:solidFill>
              <a:ln w="25406">
                <a:noFill/>
              </a:ln>
            </c:spPr>
          </c:dPt>
          <c:dLbls>
            <c:numFmt formatCode="0%" sourceLinked="0"/>
            <c:spPr>
              <a:noFill/>
              <a:ln w="25378">
                <a:noFill/>
              </a:ln>
            </c:spPr>
            <c:txPr>
              <a:bodyPr/>
              <a:lstStyle/>
              <a:p>
                <a:pPr>
                  <a:defRPr sz="2100" b="1" i="0" u="none" strike="noStrike" baseline="0">
                    <a:solidFill>
                      <a:srgbClr val="FFFFFF"/>
                    </a:solidFill>
                    <a:latin typeface="Open Sans"/>
                    <a:ea typeface="Open Sans"/>
                    <a:cs typeface="Open Sans"/>
                  </a:defRPr>
                </a:pPr>
                <a:endParaRPr lang="en-US"/>
              </a:p>
            </c:txPr>
            <c:dLblPos val="inEnd"/>
            <c:showLegendKey val="0"/>
            <c:showVal val="0"/>
            <c:showCatName val="0"/>
            <c:showSerName val="0"/>
            <c:showPercent val="1"/>
            <c:showBubbleSize val="0"/>
            <c:showLeaderLines val="0"/>
          </c:dLbls>
          <c:cat>
            <c:strRef>
              <c:f>Sheet1!$B$1:$E$1</c:f>
              <c:strCache>
                <c:ptCount val="4"/>
                <c:pt idx="0">
                  <c:v>2009</c:v>
                </c:pt>
                <c:pt idx="1">
                  <c:v>2010</c:v>
                </c:pt>
                <c:pt idx="2">
                  <c:v>2011</c:v>
                </c:pt>
                <c:pt idx="3">
                  <c:v>2012</c:v>
                </c:pt>
              </c:strCache>
            </c:strRef>
          </c:cat>
          <c:val>
            <c:numRef>
              <c:f>Sheet1!$B$2:$E$2</c:f>
              <c:numCache>
                <c:formatCode>General</c:formatCode>
                <c:ptCount val="4"/>
                <c:pt idx="0">
                  <c:v>28.0</c:v>
                </c:pt>
                <c:pt idx="1">
                  <c:v>26.0</c:v>
                </c:pt>
                <c:pt idx="2">
                  <c:v>21.0</c:v>
                </c:pt>
                <c:pt idx="3">
                  <c:v>18.0</c:v>
                </c:pt>
              </c:numCache>
            </c:numRef>
          </c:val>
        </c:ser>
        <c:dLbls>
          <c:showLegendKey val="0"/>
          <c:showVal val="0"/>
          <c:showCatName val="0"/>
          <c:showSerName val="0"/>
          <c:showPercent val="0"/>
          <c:showBubbleSize val="0"/>
          <c:showLeaderLines val="0"/>
        </c:dLbls>
        <c:firstSliceAng val="0"/>
      </c:pieChart>
      <c:spPr>
        <a:noFill/>
        <a:ln w="25402">
          <a:noFill/>
        </a:ln>
      </c:spPr>
    </c:plotArea>
    <c:legend>
      <c:legendPos val="b"/>
      <c:layout>
        <c:manualLayout>
          <c:xMode val="edge"/>
          <c:yMode val="edge"/>
          <c:x val="0.00180951518991161"/>
          <c:y val="0.931445071316671"/>
          <c:w val="0.93114067638097"/>
          <c:h val="0.0609212291246427"/>
        </c:manualLayout>
      </c:layout>
      <c:overlay val="0"/>
      <c:spPr>
        <a:noFill/>
        <a:ln w="25378">
          <a:noFill/>
        </a:ln>
      </c:spPr>
      <c:txPr>
        <a:bodyPr/>
        <a:lstStyle/>
        <a:p>
          <a:pPr>
            <a:defRPr sz="2477" b="0" i="0" u="none" strike="noStrike" baseline="0">
              <a:solidFill>
                <a:srgbClr val="000000"/>
              </a:solidFill>
              <a:latin typeface="Open Sans"/>
              <a:ea typeface="Open Sans"/>
              <a:cs typeface="Open Sans"/>
            </a:defRPr>
          </a:pPr>
          <a:endParaRPr lang="en-US"/>
        </a:p>
      </c:txPr>
    </c:legend>
    <c:plotVisOnly val="1"/>
    <c:dispBlanksAs val="zero"/>
    <c:showDLblsOverMax val="0"/>
  </c:chart>
  <c:spPr>
    <a:noFill/>
    <a:ln>
      <a:noFill/>
    </a:ln>
  </c:spPr>
  <c:txPr>
    <a:bodyPr/>
    <a:lstStyle/>
    <a:p>
      <a:pPr>
        <a:defRPr sz="2100" b="1" i="0" u="none" strike="noStrike" baseline="0">
          <a:solidFill>
            <a:srgbClr val="000000"/>
          </a:solidFill>
          <a:latin typeface="Open Sans"/>
          <a:ea typeface="Open Sans"/>
          <a:cs typeface="Open San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Geneva"/>
                <a:ea typeface="Geneva"/>
                <a:cs typeface="Geneva"/>
              </a:defRPr>
            </a:pPr>
            <a:endParaRPr lang="en-US"/>
          </a:p>
        </c:rich>
      </c:tx>
      <c:layout>
        <c:manualLayout>
          <c:xMode val="edge"/>
          <c:yMode val="edge"/>
          <c:x val="0.496202454633735"/>
          <c:y val="0.0193165106330213"/>
        </c:manualLayout>
      </c:layout>
      <c:overlay val="0"/>
      <c:spPr>
        <a:noFill/>
        <a:ln w="25380">
          <a:noFill/>
        </a:ln>
      </c:spPr>
    </c:title>
    <c:autoTitleDeleted val="0"/>
    <c:plotArea>
      <c:layout>
        <c:manualLayout>
          <c:layoutTarget val="inner"/>
          <c:xMode val="edge"/>
          <c:yMode val="edge"/>
          <c:x val="0.0670886075949367"/>
          <c:y val="0.00148588410104012"/>
          <c:w val="0.710126582278481"/>
          <c:h val="0.833580980683507"/>
        </c:manualLayout>
      </c:layout>
      <c:pieChart>
        <c:varyColors val="0"/>
        <c:ser>
          <c:idx val="0"/>
          <c:order val="0"/>
          <c:tx>
            <c:strRef>
              <c:f>Sheet1!$A$2</c:f>
              <c:strCache>
                <c:ptCount val="1"/>
                <c:pt idx="0">
                  <c:v>Region 1</c:v>
                </c:pt>
              </c:strCache>
            </c:strRef>
          </c:tx>
          <c:spPr>
            <a:solidFill>
              <a:srgbClr val="DD0806"/>
            </a:solidFill>
            <a:ln w="25408">
              <a:noFill/>
            </a:ln>
          </c:spPr>
          <c:dPt>
            <c:idx val="0"/>
            <c:bubble3D val="0"/>
            <c:spPr>
              <a:solidFill>
                <a:srgbClr val="D26026"/>
              </a:solidFill>
              <a:ln w="25408">
                <a:noFill/>
              </a:ln>
            </c:spPr>
          </c:dPt>
          <c:dPt>
            <c:idx val="1"/>
            <c:bubble3D val="0"/>
            <c:spPr>
              <a:solidFill>
                <a:srgbClr val="BF4A42"/>
              </a:solidFill>
              <a:ln w="25408">
                <a:noFill/>
              </a:ln>
            </c:spPr>
          </c:dPt>
          <c:dPt>
            <c:idx val="2"/>
            <c:bubble3D val="0"/>
            <c:spPr>
              <a:solidFill>
                <a:srgbClr val="ECBA1D"/>
              </a:solidFill>
              <a:ln w="25408">
                <a:noFill/>
              </a:ln>
            </c:spPr>
          </c:dPt>
          <c:dPt>
            <c:idx val="3"/>
            <c:bubble3D val="0"/>
            <c:spPr>
              <a:solidFill>
                <a:srgbClr val="ED8A16"/>
              </a:solidFill>
              <a:ln w="25408">
                <a:noFill/>
              </a:ln>
            </c:spPr>
          </c:dPt>
          <c:dLbls>
            <c:numFmt formatCode="0%" sourceLinked="0"/>
            <c:spPr>
              <a:noFill/>
              <a:ln w="25380">
                <a:noFill/>
              </a:ln>
            </c:spPr>
            <c:txPr>
              <a:bodyPr/>
              <a:lstStyle/>
              <a:p>
                <a:pPr>
                  <a:defRPr sz="2100" b="1" i="0" u="none" strike="noStrike" baseline="0">
                    <a:solidFill>
                      <a:srgbClr val="FFFFFF"/>
                    </a:solidFill>
                    <a:latin typeface="Open Sans"/>
                    <a:ea typeface="Open Sans"/>
                    <a:cs typeface="Open Sans"/>
                  </a:defRPr>
                </a:pPr>
                <a:endParaRPr lang="en-US"/>
              </a:p>
            </c:txPr>
            <c:dLblPos val="inEnd"/>
            <c:showLegendKey val="0"/>
            <c:showVal val="0"/>
            <c:showCatName val="0"/>
            <c:showSerName val="0"/>
            <c:showPercent val="1"/>
            <c:showBubbleSize val="0"/>
            <c:showLeaderLines val="0"/>
          </c:dLbls>
          <c:cat>
            <c:strRef>
              <c:f>Sheet1!$B$1:$E$1</c:f>
              <c:strCache>
                <c:ptCount val="4"/>
                <c:pt idx="0">
                  <c:v>2009</c:v>
                </c:pt>
                <c:pt idx="1">
                  <c:v>2010</c:v>
                </c:pt>
                <c:pt idx="2">
                  <c:v>2011</c:v>
                </c:pt>
                <c:pt idx="3">
                  <c:v>2012</c:v>
                </c:pt>
              </c:strCache>
            </c:strRef>
          </c:cat>
          <c:val>
            <c:numRef>
              <c:f>Sheet1!$B$2:$E$2</c:f>
              <c:numCache>
                <c:formatCode>General</c:formatCode>
                <c:ptCount val="4"/>
                <c:pt idx="0">
                  <c:v>28.0</c:v>
                </c:pt>
                <c:pt idx="1">
                  <c:v>26.0</c:v>
                </c:pt>
                <c:pt idx="2">
                  <c:v>21.0</c:v>
                </c:pt>
                <c:pt idx="3">
                  <c:v>18.0</c:v>
                </c:pt>
              </c:numCache>
            </c:numRef>
          </c:val>
        </c:ser>
        <c:dLbls>
          <c:showLegendKey val="0"/>
          <c:showVal val="0"/>
          <c:showCatName val="0"/>
          <c:showSerName val="0"/>
          <c:showPercent val="0"/>
          <c:showBubbleSize val="0"/>
          <c:showLeaderLines val="0"/>
        </c:dLbls>
        <c:firstSliceAng val="0"/>
      </c:pieChart>
      <c:spPr>
        <a:noFill/>
        <a:ln w="25401">
          <a:noFill/>
        </a:ln>
      </c:spPr>
    </c:plotArea>
    <c:legend>
      <c:legendPos val="b"/>
      <c:layout>
        <c:manualLayout>
          <c:xMode val="edge"/>
          <c:yMode val="edge"/>
          <c:x val="0.155066279790806"/>
          <c:y val="0.939078678157356"/>
          <c:w val="0.529113968480537"/>
          <c:h val="0.060921321842644"/>
        </c:manualLayout>
      </c:layout>
      <c:overlay val="0"/>
      <c:spPr>
        <a:noFill/>
        <a:ln w="25380">
          <a:noFill/>
        </a:ln>
      </c:spPr>
      <c:txPr>
        <a:bodyPr/>
        <a:lstStyle/>
        <a:p>
          <a:pPr>
            <a:defRPr sz="2478" b="0" i="0" u="none" strike="noStrike" baseline="0">
              <a:solidFill>
                <a:srgbClr val="000000"/>
              </a:solidFill>
              <a:latin typeface="Open Sans"/>
              <a:ea typeface="Open Sans"/>
              <a:cs typeface="Open Sans"/>
            </a:defRPr>
          </a:pPr>
          <a:endParaRPr lang="en-US"/>
        </a:p>
      </c:txPr>
    </c:legend>
    <c:plotVisOnly val="1"/>
    <c:dispBlanksAs val="zero"/>
    <c:showDLblsOverMax val="0"/>
  </c:chart>
  <c:spPr>
    <a:noFill/>
    <a:ln>
      <a:noFill/>
    </a:ln>
  </c:spPr>
  <c:txPr>
    <a:bodyPr/>
    <a:lstStyle/>
    <a:p>
      <a:pPr>
        <a:defRPr sz="2100" b="1" i="0" u="none" strike="noStrike" baseline="0">
          <a:solidFill>
            <a:srgbClr val="000000"/>
          </a:solidFill>
          <a:latin typeface="Open Sans"/>
          <a:ea typeface="Open Sans"/>
          <a:cs typeface="Open San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pPr>
            <a:endParaRPr lang="en-US"/>
          </a:p>
        </c:rich>
      </c:tx>
      <c:layout>
        <c:manualLayout>
          <c:xMode val="edge"/>
          <c:yMode val="edge"/>
          <c:x val="0.496894460560851"/>
          <c:y val="0.0205370823579485"/>
        </c:manualLayout>
      </c:layout>
      <c:overlay val="0"/>
    </c:title>
    <c:autoTitleDeleted val="0"/>
    <c:plotArea>
      <c:layout>
        <c:manualLayout>
          <c:layoutTarget val="inner"/>
          <c:xMode val="edge"/>
          <c:yMode val="edge"/>
          <c:x val="0.119565217391304"/>
          <c:y val="0.111039345700982"/>
          <c:w val="0.810094900327542"/>
          <c:h val="0.715451476073231"/>
        </c:manualLayout>
      </c:layout>
      <c:lineChart>
        <c:grouping val="standard"/>
        <c:varyColors val="0"/>
        <c:ser>
          <c:idx val="0"/>
          <c:order val="0"/>
          <c:tx>
            <c:strRef>
              <c:f>Sheet1!$A$2</c:f>
              <c:strCache>
                <c:ptCount val="1"/>
                <c:pt idx="0">
                  <c:v>Region 1</c:v>
                </c:pt>
              </c:strCache>
            </c:strRef>
          </c:tx>
          <c:spPr>
            <a:ln w="38106">
              <a:solidFill>
                <a:srgbClr val="ED8A16"/>
              </a:solidFill>
              <a:prstDash val="solid"/>
            </a:ln>
          </c:spPr>
          <c:marker>
            <c:symbol val="circle"/>
            <c:size val="17"/>
            <c:spPr>
              <a:solidFill>
                <a:srgbClr val="ED8A16"/>
              </a:solidFill>
              <a:ln>
                <a:solidFill>
                  <a:srgbClr val="ED8A16"/>
                </a:solidFill>
              </a:ln>
            </c:spPr>
          </c:marker>
          <c:cat>
            <c:strRef>
              <c:f>Sheet1!$B$1:$E$1</c:f>
              <c:strCache>
                <c:ptCount val="4"/>
                <c:pt idx="0">
                  <c:v>2007</c:v>
                </c:pt>
                <c:pt idx="1">
                  <c:v>2008</c:v>
                </c:pt>
                <c:pt idx="2">
                  <c:v>2009</c:v>
                </c:pt>
                <c:pt idx="3">
                  <c:v>2010</c:v>
                </c:pt>
              </c:strCache>
            </c:strRef>
          </c:cat>
          <c:val>
            <c:numRef>
              <c:f>Sheet1!$B$2:$E$2</c:f>
              <c:numCache>
                <c:formatCode>General</c:formatCode>
                <c:ptCount val="4"/>
                <c:pt idx="0">
                  <c:v>17.0</c:v>
                </c:pt>
                <c:pt idx="1">
                  <c:v>26.0</c:v>
                </c:pt>
                <c:pt idx="2">
                  <c:v>53.0</c:v>
                </c:pt>
                <c:pt idx="3">
                  <c:v>96.0</c:v>
                </c:pt>
              </c:numCache>
            </c:numRef>
          </c:val>
          <c:smooth val="0"/>
        </c:ser>
        <c:ser>
          <c:idx val="1"/>
          <c:order val="1"/>
          <c:tx>
            <c:strRef>
              <c:f>Sheet1!$A$3</c:f>
              <c:strCache>
                <c:ptCount val="1"/>
                <c:pt idx="0">
                  <c:v>Region 2</c:v>
                </c:pt>
              </c:strCache>
            </c:strRef>
          </c:tx>
          <c:spPr>
            <a:ln w="76212">
              <a:solidFill>
                <a:srgbClr val="ECBA1D"/>
              </a:solidFill>
            </a:ln>
          </c:spPr>
          <c:marker>
            <c:symbol val="circle"/>
            <c:size val="15"/>
            <c:spPr>
              <a:solidFill>
                <a:srgbClr val="ECBA1D"/>
              </a:solidFill>
              <a:ln w="25404">
                <a:solidFill>
                  <a:srgbClr val="ECBA1D"/>
                </a:solidFill>
              </a:ln>
            </c:spPr>
          </c:marker>
          <c:cat>
            <c:strRef>
              <c:f>Sheet1!$B$1:$E$1</c:f>
              <c:strCache>
                <c:ptCount val="4"/>
                <c:pt idx="0">
                  <c:v>2007</c:v>
                </c:pt>
                <c:pt idx="1">
                  <c:v>2008</c:v>
                </c:pt>
                <c:pt idx="2">
                  <c:v>2009</c:v>
                </c:pt>
                <c:pt idx="3">
                  <c:v>2010</c:v>
                </c:pt>
              </c:strCache>
            </c:strRef>
          </c:cat>
          <c:val>
            <c:numRef>
              <c:f>Sheet1!$B$3:$E$3</c:f>
              <c:numCache>
                <c:formatCode>General</c:formatCode>
                <c:ptCount val="4"/>
                <c:pt idx="0">
                  <c:v>55.0</c:v>
                </c:pt>
                <c:pt idx="1">
                  <c:v>43.0</c:v>
                </c:pt>
                <c:pt idx="2">
                  <c:v>70.0</c:v>
                </c:pt>
                <c:pt idx="3">
                  <c:v>58.0</c:v>
                </c:pt>
              </c:numCache>
            </c:numRef>
          </c:val>
          <c:smooth val="0"/>
        </c:ser>
        <c:dLbls>
          <c:showLegendKey val="0"/>
          <c:showVal val="0"/>
          <c:showCatName val="0"/>
          <c:showSerName val="0"/>
          <c:showPercent val="0"/>
          <c:showBubbleSize val="0"/>
        </c:dLbls>
        <c:marker val="1"/>
        <c:smooth val="0"/>
        <c:axId val="-2094456808"/>
        <c:axId val="-2094454664"/>
      </c:lineChart>
      <c:catAx>
        <c:axId val="-2094456808"/>
        <c:scaling>
          <c:orientation val="minMax"/>
        </c:scaling>
        <c:delete val="0"/>
        <c:axPos val="b"/>
        <c:title>
          <c:tx>
            <c:rich>
              <a:bodyPr/>
              <a:lstStyle/>
              <a:p>
                <a:pPr>
                  <a:defRPr sz="1000" b="0" i="0" u="none" strike="noStrike" baseline="0">
                    <a:solidFill>
                      <a:srgbClr val="000000"/>
                    </a:solidFill>
                    <a:latin typeface="Geneva"/>
                    <a:ea typeface="Geneva"/>
                    <a:cs typeface="Geneva"/>
                  </a:defRPr>
                </a:pPr>
                <a:endParaRPr lang="en-US"/>
              </a:p>
            </c:rich>
          </c:tx>
          <c:layout>
            <c:manualLayout>
              <c:xMode val="edge"/>
              <c:yMode val="edge"/>
              <c:x val="0.512422295897223"/>
              <c:y val="0.785150031921685"/>
            </c:manualLayout>
          </c:layout>
          <c:overlay val="0"/>
        </c:title>
        <c:numFmt formatCode="General" sourceLinked="0"/>
        <c:majorTickMark val="none"/>
        <c:minorTickMark val="none"/>
        <c:tickLblPos val="low"/>
        <c:txPr>
          <a:bodyPr rot="0" vert="horz"/>
          <a:lstStyle/>
          <a:p>
            <a:pPr>
              <a:defRPr/>
            </a:pPr>
            <a:endParaRPr lang="en-US"/>
          </a:p>
        </c:txPr>
        <c:crossAx val="-2094454664"/>
        <c:crosses val="autoZero"/>
        <c:auto val="1"/>
        <c:lblAlgn val="ctr"/>
        <c:lblOffset val="100"/>
        <c:tickLblSkip val="1"/>
        <c:tickMarkSkip val="1"/>
        <c:noMultiLvlLbl val="0"/>
      </c:catAx>
      <c:valAx>
        <c:axId val="-2094454664"/>
        <c:scaling>
          <c:orientation val="minMax"/>
        </c:scaling>
        <c:delete val="0"/>
        <c:axPos val="l"/>
        <c:majorGridlines>
          <c:spPr>
            <a:ln w="3175" cmpd="sng">
              <a:solidFill>
                <a:schemeClr val="bg1">
                  <a:lumMod val="85000"/>
                </a:schemeClr>
              </a:solidFill>
            </a:ln>
          </c:spPr>
        </c:majorGridlines>
        <c:title>
          <c:tx>
            <c:rich>
              <a:bodyPr rot="0" vert="horz"/>
              <a:lstStyle/>
              <a:p>
                <a:pPr algn="ctr">
                  <a:defRPr sz="1000" b="0" i="0" u="none" strike="noStrike" baseline="0">
                    <a:solidFill>
                      <a:srgbClr val="000000"/>
                    </a:solidFill>
                    <a:latin typeface="Geneva"/>
                    <a:ea typeface="Geneva"/>
                    <a:cs typeface="Geneva"/>
                  </a:defRPr>
                </a:pPr>
                <a:endParaRPr lang="en-US"/>
              </a:p>
            </c:rich>
          </c:tx>
          <c:layout>
            <c:manualLayout>
              <c:xMode val="edge"/>
              <c:yMode val="edge"/>
              <c:x val="0.0613354054427407"/>
              <c:y val="0.407582996382209"/>
            </c:manualLayout>
          </c:layout>
          <c:overlay val="0"/>
        </c:title>
        <c:numFmt formatCode="General" sourceLinked="0"/>
        <c:majorTickMark val="none"/>
        <c:minorTickMark val="none"/>
        <c:tickLblPos val="nextTo"/>
        <c:txPr>
          <a:bodyPr rot="0" vert="horz"/>
          <a:lstStyle/>
          <a:p>
            <a:pPr>
              <a:defRPr/>
            </a:pPr>
            <a:endParaRPr lang="en-US"/>
          </a:p>
        </c:txPr>
        <c:crossAx val="-2094456808"/>
        <c:crosses val="autoZero"/>
        <c:crossBetween val="midCat"/>
      </c:valAx>
      <c:spPr>
        <a:noFill/>
        <a:ln w="25402">
          <a:noFill/>
        </a:ln>
      </c:spPr>
    </c:plotArea>
    <c:legend>
      <c:legendPos val="b"/>
      <c:layout>
        <c:manualLayout>
          <c:xMode val="edge"/>
          <c:yMode val="edge"/>
          <c:x val="0.0799689183588893"/>
          <c:y val="0.933211587571824"/>
          <c:w val="0.833523967398811"/>
          <c:h val="0.066788412428176"/>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pPr>
            <a:endParaRPr lang="en-US"/>
          </a:p>
        </c:rich>
      </c:tx>
      <c:layout>
        <c:manualLayout>
          <c:xMode val="edge"/>
          <c:yMode val="edge"/>
          <c:x val="0.496894427452767"/>
          <c:y val="0.0205371638916652"/>
        </c:manualLayout>
      </c:layout>
      <c:overlay val="0"/>
    </c:title>
    <c:autoTitleDeleted val="0"/>
    <c:plotArea>
      <c:layout>
        <c:manualLayout>
          <c:layoutTarget val="inner"/>
          <c:xMode val="edge"/>
          <c:yMode val="edge"/>
          <c:x val="0.119565217391304"/>
          <c:y val="0.111039345700982"/>
          <c:w val="0.810094900327542"/>
          <c:h val="0.715451476073231"/>
        </c:manualLayout>
      </c:layout>
      <c:lineChart>
        <c:grouping val="standard"/>
        <c:varyColors val="0"/>
        <c:ser>
          <c:idx val="0"/>
          <c:order val="0"/>
          <c:tx>
            <c:strRef>
              <c:f>Sheet1!$A$2</c:f>
              <c:strCache>
                <c:ptCount val="1"/>
                <c:pt idx="0">
                  <c:v>Region 1</c:v>
                </c:pt>
              </c:strCache>
            </c:strRef>
          </c:tx>
          <c:spPr>
            <a:ln w="38078">
              <a:solidFill>
                <a:srgbClr val="ECBA1D"/>
              </a:solidFill>
              <a:prstDash val="solid"/>
            </a:ln>
          </c:spPr>
          <c:marker>
            <c:symbol val="circle"/>
            <c:size val="15"/>
            <c:spPr>
              <a:solidFill>
                <a:srgbClr val="ECBA1D"/>
              </a:solidFill>
              <a:ln>
                <a:solidFill>
                  <a:srgbClr val="ECBA1D"/>
                </a:solidFill>
              </a:ln>
            </c:spPr>
          </c:marker>
          <c:cat>
            <c:strRef>
              <c:f>Sheet1!$B$1:$G$1</c:f>
              <c:strCache>
                <c:ptCount val="6"/>
                <c:pt idx="0">
                  <c:v>2007</c:v>
                </c:pt>
                <c:pt idx="1">
                  <c:v>2008</c:v>
                </c:pt>
                <c:pt idx="2">
                  <c:v>2009</c:v>
                </c:pt>
                <c:pt idx="3">
                  <c:v>2010</c:v>
                </c:pt>
                <c:pt idx="4">
                  <c:v>Untitled 1</c:v>
                </c:pt>
                <c:pt idx="5">
                  <c:v>Untitled 2</c:v>
                </c:pt>
              </c:strCache>
            </c:strRef>
          </c:cat>
          <c:val>
            <c:numRef>
              <c:f>Sheet1!$B$2:$G$2</c:f>
              <c:numCache>
                <c:formatCode>General</c:formatCode>
                <c:ptCount val="6"/>
                <c:pt idx="0">
                  <c:v>17.0</c:v>
                </c:pt>
                <c:pt idx="1">
                  <c:v>26.0</c:v>
                </c:pt>
                <c:pt idx="2">
                  <c:v>53.0</c:v>
                </c:pt>
                <c:pt idx="3">
                  <c:v>96.0</c:v>
                </c:pt>
                <c:pt idx="4">
                  <c:v>53.0</c:v>
                </c:pt>
                <c:pt idx="5">
                  <c:v>96.0</c:v>
                </c:pt>
              </c:numCache>
            </c:numRef>
          </c:val>
          <c:smooth val="0"/>
        </c:ser>
        <c:ser>
          <c:idx val="1"/>
          <c:order val="1"/>
          <c:tx>
            <c:strRef>
              <c:f>Sheet1!$A$3</c:f>
              <c:strCache>
                <c:ptCount val="1"/>
                <c:pt idx="0">
                  <c:v>Region 2</c:v>
                </c:pt>
              </c:strCache>
            </c:strRef>
          </c:tx>
          <c:spPr>
            <a:ln w="76156">
              <a:solidFill>
                <a:srgbClr val="ED8A16"/>
              </a:solidFill>
            </a:ln>
          </c:spPr>
          <c:marker>
            <c:symbol val="circle"/>
            <c:size val="13"/>
            <c:spPr>
              <a:solidFill>
                <a:srgbClr val="ED8A16"/>
              </a:solidFill>
              <a:ln w="25386">
                <a:solidFill>
                  <a:srgbClr val="ED8A16"/>
                </a:solidFill>
              </a:ln>
            </c:spPr>
          </c:marker>
          <c:cat>
            <c:strRef>
              <c:f>Sheet1!$B$1:$G$1</c:f>
              <c:strCache>
                <c:ptCount val="6"/>
                <c:pt idx="0">
                  <c:v>2007</c:v>
                </c:pt>
                <c:pt idx="1">
                  <c:v>2008</c:v>
                </c:pt>
                <c:pt idx="2">
                  <c:v>2009</c:v>
                </c:pt>
                <c:pt idx="3">
                  <c:v>2010</c:v>
                </c:pt>
                <c:pt idx="4">
                  <c:v>Untitled 1</c:v>
                </c:pt>
                <c:pt idx="5">
                  <c:v>Untitled 2</c:v>
                </c:pt>
              </c:strCache>
            </c:strRef>
          </c:cat>
          <c:val>
            <c:numRef>
              <c:f>Sheet1!$B$3:$G$3</c:f>
              <c:numCache>
                <c:formatCode>General</c:formatCode>
                <c:ptCount val="6"/>
                <c:pt idx="0">
                  <c:v>55.0</c:v>
                </c:pt>
                <c:pt idx="1">
                  <c:v>43.0</c:v>
                </c:pt>
                <c:pt idx="2">
                  <c:v>70.0</c:v>
                </c:pt>
                <c:pt idx="3">
                  <c:v>58.0</c:v>
                </c:pt>
                <c:pt idx="4">
                  <c:v>70.0</c:v>
                </c:pt>
                <c:pt idx="5">
                  <c:v>58.0</c:v>
                </c:pt>
              </c:numCache>
            </c:numRef>
          </c:val>
          <c:smooth val="0"/>
        </c:ser>
        <c:dLbls>
          <c:showLegendKey val="0"/>
          <c:showVal val="0"/>
          <c:showCatName val="0"/>
          <c:showSerName val="0"/>
          <c:showPercent val="0"/>
          <c:showBubbleSize val="0"/>
        </c:dLbls>
        <c:marker val="1"/>
        <c:smooth val="0"/>
        <c:axId val="-2094357512"/>
        <c:axId val="-2094350360"/>
      </c:lineChart>
      <c:catAx>
        <c:axId val="-2094357512"/>
        <c:scaling>
          <c:orientation val="minMax"/>
        </c:scaling>
        <c:delete val="0"/>
        <c:axPos val="b"/>
        <c:title>
          <c:tx>
            <c:rich>
              <a:bodyPr/>
              <a:lstStyle/>
              <a:p>
                <a:pPr>
                  <a:defRPr sz="1000" b="0" i="0" u="none" strike="noStrike" baseline="0">
                    <a:solidFill>
                      <a:srgbClr val="000000"/>
                    </a:solidFill>
                    <a:latin typeface="Geneva"/>
                    <a:ea typeface="Geneva"/>
                    <a:cs typeface="Geneva"/>
                  </a:defRPr>
                </a:pPr>
                <a:endParaRPr lang="en-US"/>
              </a:p>
            </c:rich>
          </c:tx>
          <c:layout>
            <c:manualLayout>
              <c:xMode val="edge"/>
              <c:yMode val="edge"/>
              <c:x val="0.512422344417692"/>
              <c:y val="0.785150045098852"/>
            </c:manualLayout>
          </c:layout>
          <c:overlay val="0"/>
        </c:title>
        <c:numFmt formatCode="General" sourceLinked="0"/>
        <c:majorTickMark val="none"/>
        <c:minorTickMark val="none"/>
        <c:tickLblPos val="low"/>
        <c:txPr>
          <a:bodyPr rot="0" vert="horz"/>
          <a:lstStyle/>
          <a:p>
            <a:pPr>
              <a:defRPr/>
            </a:pPr>
            <a:endParaRPr lang="en-US"/>
          </a:p>
        </c:txPr>
        <c:crossAx val="-2094350360"/>
        <c:crosses val="autoZero"/>
        <c:auto val="1"/>
        <c:lblAlgn val="ctr"/>
        <c:lblOffset val="100"/>
        <c:tickLblSkip val="1"/>
        <c:tickMarkSkip val="1"/>
        <c:noMultiLvlLbl val="0"/>
      </c:catAx>
      <c:valAx>
        <c:axId val="-2094350360"/>
        <c:scaling>
          <c:orientation val="minMax"/>
        </c:scaling>
        <c:delete val="0"/>
        <c:axPos val="l"/>
        <c:majorGridlines>
          <c:spPr>
            <a:ln w="3173" cmpd="sng">
              <a:solidFill>
                <a:schemeClr val="bg1">
                  <a:lumMod val="85000"/>
                </a:schemeClr>
              </a:solidFill>
            </a:ln>
          </c:spPr>
        </c:majorGridlines>
        <c:title>
          <c:tx>
            <c:rich>
              <a:bodyPr rot="0" vert="horz"/>
              <a:lstStyle/>
              <a:p>
                <a:pPr algn="ctr">
                  <a:defRPr sz="1000" b="0" i="0" u="none" strike="noStrike" baseline="0">
                    <a:solidFill>
                      <a:srgbClr val="000000"/>
                    </a:solidFill>
                    <a:latin typeface="Geneva"/>
                    <a:ea typeface="Geneva"/>
                    <a:cs typeface="Geneva"/>
                  </a:defRPr>
                </a:pPr>
                <a:endParaRPr lang="en-US"/>
              </a:p>
            </c:rich>
          </c:tx>
          <c:layout>
            <c:manualLayout>
              <c:xMode val="edge"/>
              <c:yMode val="edge"/>
              <c:x val="0.0613353831804082"/>
              <c:y val="0.407582945320689"/>
            </c:manualLayout>
          </c:layout>
          <c:overlay val="0"/>
        </c:title>
        <c:numFmt formatCode="General" sourceLinked="0"/>
        <c:majorTickMark val="none"/>
        <c:minorTickMark val="none"/>
        <c:tickLblPos val="nextTo"/>
        <c:txPr>
          <a:bodyPr rot="0" vert="horz"/>
          <a:lstStyle/>
          <a:p>
            <a:pPr>
              <a:defRPr/>
            </a:pPr>
            <a:endParaRPr lang="en-US"/>
          </a:p>
        </c:txPr>
        <c:crossAx val="-2094357512"/>
        <c:crosses val="autoZero"/>
        <c:crossBetween val="midCat"/>
      </c:valAx>
      <c:spPr>
        <a:noFill/>
        <a:ln w="25393">
          <a:noFill/>
        </a:ln>
      </c:spPr>
    </c:plotArea>
    <c:legend>
      <c:legendPos val="b"/>
      <c:layout>
        <c:manualLayout>
          <c:xMode val="edge"/>
          <c:yMode val="edge"/>
          <c:x val="0.0799689269213249"/>
          <c:y val="0.939968430803735"/>
          <c:w val="0.22826088371185"/>
          <c:h val="0.0600315691962649"/>
        </c:manualLayout>
      </c:layout>
      <c:overlay val="0"/>
    </c:legend>
    <c:plotVisOnly val="1"/>
    <c:dispBlanksAs val="gap"/>
    <c:showDLblsOverMax val="0"/>
  </c:chart>
  <c:txPr>
    <a:bodyPr/>
    <a:lstStyle/>
    <a:p>
      <a:pPr>
        <a:defRPr sz="1798"/>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7170"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sym typeface="Lucida Grande" charset="0"/>
              </a:rPr>
              <a:t>Click to edit Master text styles</a:t>
            </a:r>
          </a:p>
          <a:p>
            <a:pPr lvl="1"/>
            <a:r>
              <a:rPr lang="en-US" noProof="0" smtClean="0">
                <a:sym typeface="Lucida Grande" charset="0"/>
              </a:rPr>
              <a:t>Second level</a:t>
            </a:r>
          </a:p>
          <a:p>
            <a:pPr lvl="2"/>
            <a:r>
              <a:rPr lang="en-US" noProof="0" smtClean="0">
                <a:sym typeface="Lucida Grande" charset="0"/>
              </a:rPr>
              <a:t>Third level</a:t>
            </a:r>
          </a:p>
          <a:p>
            <a:pPr lvl="3"/>
            <a:r>
              <a:rPr lang="en-US" noProof="0" smtClean="0">
                <a:sym typeface="Lucida Grande" charset="0"/>
              </a:rPr>
              <a:t>Fourth level</a:t>
            </a:r>
          </a:p>
          <a:p>
            <a:pPr lvl="4"/>
            <a:r>
              <a:rPr lang="en-US" noProof="0" smtClean="0">
                <a:sym typeface="Lucida Grande" charset="0"/>
              </a:rPr>
              <a:t>Fifth level</a:t>
            </a:r>
          </a:p>
        </p:txBody>
      </p:sp>
    </p:spTree>
    <p:extLst>
      <p:ext uri="{BB962C8B-B14F-4D97-AF65-F5344CB8AC3E}">
        <p14:creationId xmlns:p14="http://schemas.microsoft.com/office/powerpoint/2010/main" val="1642039391"/>
      </p:ext>
    </p:extLst>
  </p:cSld>
  <p:clrMap bg1="lt1" tx1="dk1" bg2="lt2" tx2="dk2" accent1="accent1" accent2="accent2" accent3="accent3" accent4="accent4" accent5="accent5" accent6="accent6" hlink="hlink" folHlink="folHlink"/>
  <p:notesStyle>
    <a:lvl1pPr algn="l" defTabSz="457200" rtl="0" eaLnBrk="0" fontAlgn="base" hangingPunct="0">
      <a:spcBef>
        <a:spcPct val="0"/>
      </a:spcBef>
      <a:spcAft>
        <a:spcPct val="0"/>
      </a:spcAft>
      <a:defRPr sz="2200" kern="1200">
        <a:solidFill>
          <a:srgbClr val="000000"/>
        </a:solidFill>
        <a:latin typeface="Lucida Grande" charset="0"/>
        <a:ea typeface="ＭＳ Ｐゴシック" charset="0"/>
        <a:cs typeface="Lucida Grande" charset="0"/>
        <a:sym typeface="Lucida Grande" charset="0"/>
      </a:defRPr>
    </a:lvl1pPr>
    <a:lvl2pPr marL="228600" algn="l" defTabSz="457200" rtl="0" eaLnBrk="0" fontAlgn="base" hangingPunct="0">
      <a:spcBef>
        <a:spcPct val="0"/>
      </a:spcBef>
      <a:spcAft>
        <a:spcPct val="0"/>
      </a:spcAft>
      <a:defRPr sz="2200" kern="1200">
        <a:solidFill>
          <a:srgbClr val="000000"/>
        </a:solidFill>
        <a:latin typeface="Lucida Grande" charset="0"/>
        <a:ea typeface="Lucida Grande" charset="0"/>
        <a:cs typeface="Lucida Grande" charset="0"/>
        <a:sym typeface="Lucida Grande" charset="0"/>
      </a:defRPr>
    </a:lvl2pPr>
    <a:lvl3pPr marL="457200" algn="l" defTabSz="457200" rtl="0" eaLnBrk="0" fontAlgn="base" hangingPunct="0">
      <a:spcBef>
        <a:spcPct val="0"/>
      </a:spcBef>
      <a:spcAft>
        <a:spcPct val="0"/>
      </a:spcAft>
      <a:defRPr sz="2200" kern="1200">
        <a:solidFill>
          <a:srgbClr val="000000"/>
        </a:solidFill>
        <a:latin typeface="Lucida Grande" charset="0"/>
        <a:ea typeface="Lucida Grande" charset="0"/>
        <a:cs typeface="Lucida Grande" charset="0"/>
        <a:sym typeface="Lucida Grande" charset="0"/>
      </a:defRPr>
    </a:lvl3pPr>
    <a:lvl4pPr marL="685800" algn="l" defTabSz="457200" rtl="0" eaLnBrk="0" fontAlgn="base" hangingPunct="0">
      <a:spcBef>
        <a:spcPct val="0"/>
      </a:spcBef>
      <a:spcAft>
        <a:spcPct val="0"/>
      </a:spcAft>
      <a:defRPr sz="2200" kern="1200">
        <a:solidFill>
          <a:srgbClr val="000000"/>
        </a:solidFill>
        <a:latin typeface="Lucida Grande" charset="0"/>
        <a:ea typeface="Lucida Grande" charset="0"/>
        <a:cs typeface="Lucida Grande" charset="0"/>
        <a:sym typeface="Lucida Grande" charset="0"/>
      </a:defRPr>
    </a:lvl4pPr>
    <a:lvl5pPr marL="914400" algn="l" defTabSz="457200" rtl="0" eaLnBrk="0" fontAlgn="base" hangingPunct="0">
      <a:spcBef>
        <a:spcPct val="0"/>
      </a:spcBef>
      <a:spcAft>
        <a:spcPct val="0"/>
      </a:spcAft>
      <a:defRPr sz="2200" kern="1200">
        <a:solidFill>
          <a:srgbClr val="000000"/>
        </a:solidFill>
        <a:latin typeface="Lucida Grande" charset="0"/>
        <a:ea typeface="Lucida Grande" charset="0"/>
        <a:cs typeface="Lucida Grande" charset="0"/>
        <a:sym typeface="Lucida Grande"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0"/>
            <a:ext cx="155448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6440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200400"/>
            <a:ext cx="164592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96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5"/>
            <a:ext cx="41148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5"/>
            <a:ext cx="121920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59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0"/>
            <a:ext cx="155448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2572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914400" y="3200400"/>
            <a:ext cx="164592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4219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8813800"/>
            <a:ext cx="155448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5813425"/>
            <a:ext cx="155448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952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9144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259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5"/>
            <a:ext cx="8080375"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5"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3070225"/>
            <a:ext cx="8083550"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4349750"/>
            <a:ext cx="8083550"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13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125553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030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6100"/>
            <a:ext cx="6016625"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00"/>
            <a:ext cx="10223500"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870200"/>
            <a:ext cx="6016625"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817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914400" y="3200400"/>
            <a:ext cx="164592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2435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0"/>
            <a:ext cx="109728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0"/>
            <a:ext cx="109728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charset="0"/>
            </a:endParaRPr>
          </a:p>
        </p:txBody>
      </p:sp>
      <p:sp>
        <p:nvSpPr>
          <p:cNvPr id="4" name="Text Placeholder 3"/>
          <p:cNvSpPr>
            <a:spLocks noGrp="1"/>
          </p:cNvSpPr>
          <p:nvPr>
            <p:ph type="body" sz="half" idx="2"/>
          </p:nvPr>
        </p:nvSpPr>
        <p:spPr>
          <a:xfrm>
            <a:off x="3584575" y="10734675"/>
            <a:ext cx="109728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450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200400"/>
            <a:ext cx="164592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1974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5"/>
            <a:ext cx="41148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5"/>
            <a:ext cx="121920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714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0"/>
            <a:ext cx="155448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41529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914400" y="3200400"/>
            <a:ext cx="164592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4473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8813800"/>
            <a:ext cx="155448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5813425"/>
            <a:ext cx="155448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142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9144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843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5"/>
            <a:ext cx="8080375"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5"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3070225"/>
            <a:ext cx="8083550"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4349750"/>
            <a:ext cx="8083550"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053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173538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2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8813800"/>
            <a:ext cx="155448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5813425"/>
            <a:ext cx="155448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95358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6100"/>
            <a:ext cx="6016625"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00"/>
            <a:ext cx="10223500"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870200"/>
            <a:ext cx="6016625"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7022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0"/>
            <a:ext cx="109728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0"/>
            <a:ext cx="109728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charset="0"/>
            </a:endParaRPr>
          </a:p>
        </p:txBody>
      </p:sp>
      <p:sp>
        <p:nvSpPr>
          <p:cNvPr id="4" name="Text Placeholder 3"/>
          <p:cNvSpPr>
            <a:spLocks noGrp="1"/>
          </p:cNvSpPr>
          <p:nvPr>
            <p:ph type="body" sz="half" idx="2"/>
          </p:nvPr>
        </p:nvSpPr>
        <p:spPr>
          <a:xfrm>
            <a:off x="3584575" y="10734675"/>
            <a:ext cx="109728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2171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200400"/>
            <a:ext cx="164592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829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5"/>
            <a:ext cx="41148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5"/>
            <a:ext cx="121920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3943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0"/>
            <a:ext cx="155448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27365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914400" y="3200400"/>
            <a:ext cx="164592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70429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8813800"/>
            <a:ext cx="155448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5813425"/>
            <a:ext cx="155448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6055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9144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63978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5"/>
            <a:ext cx="8080375"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5"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3070225"/>
            <a:ext cx="8083550"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4349750"/>
            <a:ext cx="8083550"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109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29072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9144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3998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221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6100"/>
            <a:ext cx="6016625"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00"/>
            <a:ext cx="10223500"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870200"/>
            <a:ext cx="6016625"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826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0"/>
            <a:ext cx="109728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0"/>
            <a:ext cx="109728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charset="0"/>
            </a:endParaRPr>
          </a:p>
        </p:txBody>
      </p:sp>
      <p:sp>
        <p:nvSpPr>
          <p:cNvPr id="4" name="Text Placeholder 3"/>
          <p:cNvSpPr>
            <a:spLocks noGrp="1"/>
          </p:cNvSpPr>
          <p:nvPr>
            <p:ph type="body" sz="half" idx="2"/>
          </p:nvPr>
        </p:nvSpPr>
        <p:spPr>
          <a:xfrm>
            <a:off x="3584575" y="10734675"/>
            <a:ext cx="109728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72039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200400"/>
            <a:ext cx="164592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82748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5"/>
            <a:ext cx="41148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5"/>
            <a:ext cx="121920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04781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0"/>
            <a:ext cx="155448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029387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914400" y="3200400"/>
            <a:ext cx="164592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0420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8813800"/>
            <a:ext cx="155448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5813425"/>
            <a:ext cx="155448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69141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9144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61587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5"/>
            <a:ext cx="8080375"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5"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3070225"/>
            <a:ext cx="8083550"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4349750"/>
            <a:ext cx="8083550"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635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5"/>
            <a:ext cx="8080375"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5"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3070225"/>
            <a:ext cx="8083550"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4349750"/>
            <a:ext cx="8083550"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4297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112494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8819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6100"/>
            <a:ext cx="6016625"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00"/>
            <a:ext cx="10223500"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870200"/>
            <a:ext cx="6016625"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32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0"/>
            <a:ext cx="109728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0"/>
            <a:ext cx="109728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charset="0"/>
            </a:endParaRPr>
          </a:p>
        </p:txBody>
      </p:sp>
      <p:sp>
        <p:nvSpPr>
          <p:cNvPr id="4" name="Text Placeholder 3"/>
          <p:cNvSpPr>
            <a:spLocks noGrp="1"/>
          </p:cNvSpPr>
          <p:nvPr>
            <p:ph type="body" sz="half" idx="2"/>
          </p:nvPr>
        </p:nvSpPr>
        <p:spPr>
          <a:xfrm>
            <a:off x="3584575" y="10734675"/>
            <a:ext cx="109728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8423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200400"/>
            <a:ext cx="164592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56856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5"/>
            <a:ext cx="41148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5"/>
            <a:ext cx="121920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4903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0"/>
            <a:ext cx="155448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72416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914400" y="3200400"/>
            <a:ext cx="164592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20217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8813800"/>
            <a:ext cx="155448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5813425"/>
            <a:ext cx="155448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78128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9144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3200400"/>
            <a:ext cx="81534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09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9812364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5"/>
            <a:ext cx="8080375"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5"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3070225"/>
            <a:ext cx="8083550"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4349750"/>
            <a:ext cx="8083550"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75678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6326067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169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6100"/>
            <a:ext cx="6016625"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00"/>
            <a:ext cx="10223500"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870200"/>
            <a:ext cx="6016625"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60055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0"/>
            <a:ext cx="109728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0"/>
            <a:ext cx="109728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charset="0"/>
            </a:endParaRPr>
          </a:p>
        </p:txBody>
      </p:sp>
      <p:sp>
        <p:nvSpPr>
          <p:cNvPr id="4" name="Text Placeholder 3"/>
          <p:cNvSpPr>
            <a:spLocks noGrp="1"/>
          </p:cNvSpPr>
          <p:nvPr>
            <p:ph type="body" sz="half" idx="2"/>
          </p:nvPr>
        </p:nvSpPr>
        <p:spPr>
          <a:xfrm>
            <a:off x="3584575" y="10734675"/>
            <a:ext cx="109728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77104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5"/>
            <a:ext cx="164592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200400"/>
            <a:ext cx="164592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36622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5"/>
            <a:ext cx="41148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5"/>
            <a:ext cx="121920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98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70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6100"/>
            <a:ext cx="6016625"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546100"/>
            <a:ext cx="10223500"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870200"/>
            <a:ext cx="6016625"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100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0"/>
            <a:ext cx="109728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0"/>
            <a:ext cx="109728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charset="0"/>
            </a:endParaRPr>
          </a:p>
        </p:txBody>
      </p:sp>
      <p:sp>
        <p:nvSpPr>
          <p:cNvPr id="4" name="Text Placeholder 3"/>
          <p:cNvSpPr>
            <a:spLocks noGrp="1"/>
          </p:cNvSpPr>
          <p:nvPr>
            <p:ph type="body" sz="half" idx="2"/>
          </p:nvPr>
        </p:nvSpPr>
        <p:spPr>
          <a:xfrm>
            <a:off x="3584575" y="10734675"/>
            <a:ext cx="109728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1840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2.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2.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2.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3162300" y="2806700"/>
            <a:ext cx="24612600" cy="1097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gradFill rotWithShape="0">
            <a:gsLst>
              <a:gs pos="0">
                <a:srgbClr val="F1C616"/>
              </a:gs>
              <a:gs pos="100000">
                <a:srgbClr val="EA5D00"/>
              </a:gs>
            </a:gsLst>
            <a:lin ang="5400000"/>
          </a:gra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pic>
        <p:nvPicPr>
          <p:cNvPr id="1026" name="Picture 2" descr="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6802100" y="889000"/>
            <a:ext cx="7667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7" name="AutoShape 3"/>
          <p:cNvSpPr>
            <a:spLocks/>
          </p:cNvSpPr>
          <p:nvPr/>
        </p:nvSpPr>
        <p:spPr bwMode="auto">
          <a:xfrm>
            <a:off x="16840200" y="12534900"/>
            <a:ext cx="711200" cy="711200"/>
          </a:xfrm>
          <a:prstGeom prst="roundRect">
            <a:avLst>
              <a:gd name="adj" fmla="val 10713"/>
            </a:avLst>
          </a:prstGeom>
          <a:noFill/>
          <a:ln w="127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nvGrpSpPr>
          <p:cNvPr id="1029" name="Group 4"/>
          <p:cNvGrpSpPr>
            <a:grpSpLocks/>
          </p:cNvGrpSpPr>
          <p:nvPr/>
        </p:nvGrpSpPr>
        <p:grpSpPr bwMode="auto">
          <a:xfrm>
            <a:off x="482600" y="952500"/>
            <a:ext cx="406400" cy="406400"/>
            <a:chOff x="0" y="0"/>
            <a:chExt cx="406400" cy="406400"/>
          </a:xfrm>
        </p:grpSpPr>
        <p:sp>
          <p:nvSpPr>
            <p:cNvPr id="2" name="AutoShape 5"/>
            <p:cNvSpPr>
              <a:spLocks/>
            </p:cNvSpPr>
            <p:nvPr/>
          </p:nvSpPr>
          <p:spPr bwMode="auto">
            <a:xfrm>
              <a:off x="0" y="0"/>
              <a:ext cx="406400" cy="406400"/>
            </a:xfrm>
            <a:prstGeom prst="roundRect">
              <a:avLst>
                <a:gd name="adj" fmla="val 18750"/>
              </a:avLst>
            </a:prstGeom>
            <a:noFill/>
            <a:ln w="25400" cap="flat" cmpd="sng">
              <a:solidFill>
                <a:srgbClr val="444444">
                  <a:alpha val="70000"/>
                </a:srgbClr>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030" name="AutoShape 6"/>
            <p:cNvSpPr>
              <a:spLocks/>
            </p:cNvSpPr>
            <p:nvPr/>
          </p:nvSpPr>
          <p:spPr bwMode="auto">
            <a:xfrm rot="5400000">
              <a:off x="118269" y="140494"/>
              <a:ext cx="180975" cy="12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solidFill>
              <a:srgbClr val="444444">
                <a:alpha val="70000"/>
              </a:srgbClr>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031" name="Line 7"/>
          <p:cNvSpPr>
            <a:spLocks noChangeShapeType="1"/>
          </p:cNvSpPr>
          <p:nvPr/>
        </p:nvSpPr>
        <p:spPr bwMode="auto">
          <a:xfrm>
            <a:off x="-1574800" y="12306300"/>
            <a:ext cx="21437600" cy="0"/>
          </a:xfrm>
          <a:prstGeom prst="line">
            <a:avLst/>
          </a:prstGeom>
          <a:noFill/>
          <a:ln w="12700" cap="flat" cmpd="sng">
            <a:solidFill>
              <a:srgbClr val="FFFFFF"/>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1032" name="AutoShape 8"/>
          <p:cNvSpPr>
            <a:spLocks/>
          </p:cNvSpPr>
          <p:nvPr/>
        </p:nvSpPr>
        <p:spPr bwMode="auto">
          <a:xfrm>
            <a:off x="990600" y="12623800"/>
            <a:ext cx="3670300" cy="44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000" b="1">
                <a:solidFill>
                  <a:srgbClr val="FFFFFF"/>
                </a:solidFill>
                <a:latin typeface="Open Sans" charset="0"/>
                <a:cs typeface="Open Sans" charset="0"/>
                <a:sym typeface="Open Sans" charset="0"/>
              </a:rPr>
              <a:t>Presentation</a:t>
            </a:r>
            <a:r>
              <a:rPr lang="en-US" sz="2000">
                <a:solidFill>
                  <a:srgbClr val="FFFFFF"/>
                </a:solidFill>
                <a:latin typeface="Open Sans" charset="0"/>
                <a:cs typeface="Open Sans" charset="0"/>
                <a:sym typeface="Open Sans" charset="0"/>
              </a:rPr>
              <a:t> name goes here</a:t>
            </a:r>
            <a:endParaRPr lang="en-US">
              <a:cs typeface="Gill Sans" charset="0"/>
            </a:endParaRPr>
          </a:p>
        </p:txBody>
      </p:sp>
      <p:sp>
        <p:nvSpPr>
          <p:cNvPr id="10" name="AutoShape 6"/>
          <p:cNvSpPr>
            <a:spLocks/>
          </p:cNvSpPr>
          <p:nvPr userDrawn="1"/>
        </p:nvSpPr>
        <p:spPr bwMode="auto">
          <a:xfrm>
            <a:off x="0" y="2819400"/>
            <a:ext cx="18319750" cy="1089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3175" cap="flat" cmpd="sng">
            <a:no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rgbClr val="FFFFFF"/>
                </a:solidFill>
                <a:latin typeface="Gill Sans"/>
                <a:cs typeface="Gill Sans"/>
                <a:sym typeface="Open Sans" charset="0"/>
              </a:rPr>
              <a:t>Add your image here and set transparency to 80% to make overlay-layered background or simply delete this if you want plain background</a:t>
            </a:r>
            <a:endParaRPr lang="en-US" dirty="0">
              <a:latin typeface="Gill Sans"/>
              <a:cs typeface="Gill San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3073" name="AutoShape 1"/>
          <p:cNvSpPr>
            <a:spLocks/>
          </p:cNvSpPr>
          <p:nvPr/>
        </p:nvSpPr>
        <p:spPr bwMode="auto">
          <a:xfrm>
            <a:off x="-50800" y="-50800"/>
            <a:ext cx="24612600" cy="13893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7B8DB3">
              <a:alpha val="9999"/>
            </a:srgbClr>
          </a:solidFill>
          <a:ln w="25400" cap="flat" cmpd="sng">
            <a:solidFill>
              <a:srgbClr val="EBEBEB">
                <a:alpha val="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141288" y="2781300"/>
            <a:ext cx="18570576" cy="1097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BEBEB">
              <a:alpha val="29999"/>
            </a:srgbClr>
          </a:solidFill>
          <a:ln w="25400" cap="flat" cmpd="sng">
            <a:solidFill>
              <a:srgbClr val="EBEBEB">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098" name="AutoShape 2"/>
          <p:cNvSpPr>
            <a:spLocks/>
          </p:cNvSpPr>
          <p:nvPr/>
        </p:nvSpPr>
        <p:spPr bwMode="auto">
          <a:xfrm>
            <a:off x="-141288" y="-87313"/>
            <a:ext cx="18570576" cy="959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gradFill rotWithShape="0">
            <a:gsLst>
              <a:gs pos="0">
                <a:srgbClr val="EA5D00"/>
              </a:gs>
              <a:gs pos="100000">
                <a:srgbClr val="F1C616"/>
              </a:gs>
            </a:gsLst>
            <a:lin ang="5400000"/>
          </a:gra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pic>
        <p:nvPicPr>
          <p:cNvPr id="4099" name="Picture 3" descr="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6802100" y="889000"/>
            <a:ext cx="7667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100" name="AutoShape 4"/>
          <p:cNvSpPr>
            <a:spLocks/>
          </p:cNvSpPr>
          <p:nvPr/>
        </p:nvSpPr>
        <p:spPr bwMode="auto">
          <a:xfrm>
            <a:off x="16840200" y="12534900"/>
            <a:ext cx="711200" cy="711200"/>
          </a:xfrm>
          <a:prstGeom prst="roundRect">
            <a:avLst>
              <a:gd name="adj" fmla="val 10713"/>
            </a:avLst>
          </a:prstGeom>
          <a:noFill/>
          <a:ln w="127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nvGrpSpPr>
          <p:cNvPr id="4102" name="Group 5"/>
          <p:cNvGrpSpPr>
            <a:grpSpLocks/>
          </p:cNvGrpSpPr>
          <p:nvPr/>
        </p:nvGrpSpPr>
        <p:grpSpPr bwMode="auto">
          <a:xfrm>
            <a:off x="463550" y="952500"/>
            <a:ext cx="444500" cy="444500"/>
            <a:chOff x="0" y="0"/>
            <a:chExt cx="444500" cy="444500"/>
          </a:xfrm>
        </p:grpSpPr>
        <p:sp>
          <p:nvSpPr>
            <p:cNvPr id="2" name="AutoShape 6"/>
            <p:cNvSpPr>
              <a:spLocks/>
            </p:cNvSpPr>
            <p:nvPr/>
          </p:nvSpPr>
          <p:spPr bwMode="auto">
            <a:xfrm>
              <a:off x="0" y="0"/>
              <a:ext cx="444500" cy="444500"/>
            </a:xfrm>
            <a:prstGeom prst="roundRect">
              <a:avLst>
                <a:gd name="adj" fmla="val 20000"/>
              </a:avLst>
            </a:prstGeom>
            <a:noFill/>
            <a:ln w="25400" cap="flat" cmpd="sng">
              <a:solidFill>
                <a:srgbClr val="FFFFFF">
                  <a:alpha val="70000"/>
                </a:srgbClr>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103" name="AutoShape 7"/>
            <p:cNvSpPr>
              <a:spLocks/>
            </p:cNvSpPr>
            <p:nvPr/>
          </p:nvSpPr>
          <p:spPr bwMode="auto">
            <a:xfrm rot="5400000">
              <a:off x="130176" y="153987"/>
              <a:ext cx="196850" cy="136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10800" y="0"/>
                  </a:lnTo>
                  <a:close/>
                </a:path>
              </a:pathLst>
            </a:custGeom>
            <a:solidFill>
              <a:srgbClr val="FFFFFF">
                <a:alpha val="70000"/>
              </a:srgbClr>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4104" name="Line 8"/>
          <p:cNvSpPr>
            <a:spLocks noChangeShapeType="1"/>
          </p:cNvSpPr>
          <p:nvPr/>
        </p:nvSpPr>
        <p:spPr bwMode="auto">
          <a:xfrm>
            <a:off x="-1574800" y="12306300"/>
            <a:ext cx="21437600"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4105" name="AutoShape 9"/>
          <p:cNvSpPr>
            <a:spLocks/>
          </p:cNvSpPr>
          <p:nvPr/>
        </p:nvSpPr>
        <p:spPr bwMode="auto">
          <a:xfrm>
            <a:off x="990600" y="12623800"/>
            <a:ext cx="3670300" cy="44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000" b="1">
                <a:solidFill>
                  <a:srgbClr val="232323"/>
                </a:solidFill>
                <a:latin typeface="Open Sans" charset="0"/>
                <a:cs typeface="Open Sans" charset="0"/>
                <a:sym typeface="Open Sans" charset="0"/>
              </a:rPr>
              <a:t>Presentation</a:t>
            </a:r>
            <a:r>
              <a:rPr lang="en-US" sz="2000">
                <a:solidFill>
                  <a:srgbClr val="232323"/>
                </a:solidFill>
                <a:latin typeface="Open Sans" charset="0"/>
                <a:cs typeface="Open Sans" charset="0"/>
                <a:sym typeface="Open Sans" charset="0"/>
              </a:rPr>
              <a:t> name goes here</a:t>
            </a:r>
            <a:endParaRPr lang="en-US">
              <a:cs typeface="Gill Sans" charset="0"/>
            </a:endParaRPr>
          </a:p>
        </p:txBody>
      </p:sp>
      <p:sp>
        <p:nvSpPr>
          <p:cNvPr id="12" name="AutoShape 6"/>
          <p:cNvSpPr>
            <a:spLocks/>
          </p:cNvSpPr>
          <p:nvPr userDrawn="1"/>
        </p:nvSpPr>
        <p:spPr bwMode="auto">
          <a:xfrm>
            <a:off x="0" y="0"/>
            <a:ext cx="18319750" cy="952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3175" cap="flat" cmpd="sng">
            <a:no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rgbClr val="FFFFFF"/>
                </a:solidFill>
                <a:latin typeface="Gill Sans"/>
                <a:cs typeface="Gill Sans"/>
                <a:sym typeface="Open Sans" charset="0"/>
              </a:rPr>
              <a:t>Add your image here and set transparency to 80% to make overlay-layered background or simply delete this if you want plain background</a:t>
            </a:r>
            <a:endParaRPr lang="en-US" dirty="0">
              <a:latin typeface="Gill Sans"/>
              <a:cs typeface="Gill San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5121" name="AutoShape 1"/>
          <p:cNvSpPr>
            <a:spLocks/>
          </p:cNvSpPr>
          <p:nvPr/>
        </p:nvSpPr>
        <p:spPr bwMode="auto">
          <a:xfrm>
            <a:off x="0" y="-114300"/>
            <a:ext cx="24612600" cy="12039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7B8DB3">
              <a:alpha val="9999"/>
            </a:srgbClr>
          </a:solidFill>
          <a:ln w="25400" cap="flat" cmpd="sng">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pic>
        <p:nvPicPr>
          <p:cNvPr id="5122" name="Picture 2" descr="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110700" y="889000"/>
            <a:ext cx="7667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23" name="AutoShape 3"/>
          <p:cNvSpPr>
            <a:spLocks/>
          </p:cNvSpPr>
          <p:nvPr/>
        </p:nvSpPr>
        <p:spPr bwMode="auto">
          <a:xfrm>
            <a:off x="22148800" y="12534900"/>
            <a:ext cx="711200" cy="711200"/>
          </a:xfrm>
          <a:prstGeom prst="roundRect">
            <a:avLst>
              <a:gd name="adj" fmla="val 10713"/>
            </a:avLst>
          </a:prstGeom>
          <a:noFill/>
          <a:ln w="127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pic>
        <p:nvPicPr>
          <p:cNvPr id="5124" name="Picture 4" descr="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110700" y="889000"/>
            <a:ext cx="7667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125" name="Picture 5" descr="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6802100" y="889000"/>
            <a:ext cx="7667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26" name="AutoShape 6"/>
          <p:cNvSpPr>
            <a:spLocks/>
          </p:cNvSpPr>
          <p:nvPr/>
        </p:nvSpPr>
        <p:spPr bwMode="auto">
          <a:xfrm>
            <a:off x="16840200" y="12534900"/>
            <a:ext cx="711200" cy="711200"/>
          </a:xfrm>
          <a:prstGeom prst="roundRect">
            <a:avLst>
              <a:gd name="adj" fmla="val 10713"/>
            </a:avLst>
          </a:prstGeom>
          <a:noFill/>
          <a:ln w="127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nvGrpSpPr>
          <p:cNvPr id="5128" name="Group 7"/>
          <p:cNvGrpSpPr>
            <a:grpSpLocks/>
          </p:cNvGrpSpPr>
          <p:nvPr/>
        </p:nvGrpSpPr>
        <p:grpSpPr bwMode="auto">
          <a:xfrm>
            <a:off x="482600" y="952500"/>
            <a:ext cx="406400" cy="406400"/>
            <a:chOff x="0" y="0"/>
            <a:chExt cx="406400" cy="406400"/>
          </a:xfrm>
        </p:grpSpPr>
        <p:sp>
          <p:nvSpPr>
            <p:cNvPr id="2" name="AutoShape 8"/>
            <p:cNvSpPr>
              <a:spLocks/>
            </p:cNvSpPr>
            <p:nvPr/>
          </p:nvSpPr>
          <p:spPr bwMode="auto">
            <a:xfrm>
              <a:off x="0" y="0"/>
              <a:ext cx="406400" cy="406400"/>
            </a:xfrm>
            <a:prstGeom prst="roundRect">
              <a:avLst>
                <a:gd name="adj" fmla="val 18750"/>
              </a:avLst>
            </a:prstGeom>
            <a:noFill/>
            <a:ln w="25400" cap="flat" cmpd="sng">
              <a:solidFill>
                <a:srgbClr val="444444">
                  <a:alpha val="70000"/>
                </a:srgbClr>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5129" name="AutoShape 9"/>
            <p:cNvSpPr>
              <a:spLocks/>
            </p:cNvSpPr>
            <p:nvPr/>
          </p:nvSpPr>
          <p:spPr bwMode="auto">
            <a:xfrm rot="5400000">
              <a:off x="118269" y="140494"/>
              <a:ext cx="180975" cy="12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solidFill>
              <a:srgbClr val="444444">
                <a:alpha val="70000"/>
              </a:srgbClr>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5130" name="AutoShape 10"/>
          <p:cNvSpPr>
            <a:spLocks/>
          </p:cNvSpPr>
          <p:nvPr/>
        </p:nvSpPr>
        <p:spPr bwMode="auto">
          <a:xfrm>
            <a:off x="990600" y="12623800"/>
            <a:ext cx="3670300" cy="44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000" b="1">
                <a:solidFill>
                  <a:srgbClr val="232323"/>
                </a:solidFill>
                <a:latin typeface="Open Sans" charset="0"/>
                <a:cs typeface="Open Sans" charset="0"/>
                <a:sym typeface="Open Sans" charset="0"/>
              </a:rPr>
              <a:t>Presentation</a:t>
            </a:r>
            <a:r>
              <a:rPr lang="en-US" sz="2000">
                <a:solidFill>
                  <a:srgbClr val="232323"/>
                </a:solidFill>
                <a:latin typeface="Open Sans" charset="0"/>
                <a:cs typeface="Open Sans" charset="0"/>
                <a:sym typeface="Open Sans" charset="0"/>
              </a:rPr>
              <a:t> name goes here</a:t>
            </a:r>
            <a:endParaRPr lang="en-US">
              <a:cs typeface="Gill Sans" charset="0"/>
            </a:endParaRPr>
          </a:p>
        </p:txBody>
      </p:sp>
      <p:sp>
        <p:nvSpPr>
          <p:cNvPr id="12" name="AutoShape 6"/>
          <p:cNvSpPr>
            <a:spLocks/>
          </p:cNvSpPr>
          <p:nvPr userDrawn="1"/>
        </p:nvSpPr>
        <p:spPr bwMode="auto">
          <a:xfrm>
            <a:off x="0" y="0"/>
            <a:ext cx="18319750" cy="1188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3175" cap="flat" cmpd="sng">
            <a:no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chemeClr val="bg2">
                    <a:lumMod val="75000"/>
                  </a:schemeClr>
                </a:solidFill>
                <a:latin typeface="Gill Sans"/>
                <a:cs typeface="Gill Sans"/>
                <a:sym typeface="Open Sans" charset="0"/>
              </a:rPr>
              <a:t>Add your image here and set transparency to 80% to make overlay-layered background or simply delete this if you want plain background</a:t>
            </a:r>
            <a:endParaRPr lang="en-US" dirty="0">
              <a:solidFill>
                <a:schemeClr val="bg2">
                  <a:lumMod val="75000"/>
                </a:schemeClr>
              </a:solidFill>
              <a:latin typeface="Gill Sans"/>
              <a:cs typeface="Gill Sans"/>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6145" name="AutoShape 1"/>
          <p:cNvSpPr>
            <a:spLocks/>
          </p:cNvSpPr>
          <p:nvPr/>
        </p:nvSpPr>
        <p:spPr bwMode="auto">
          <a:xfrm>
            <a:off x="-3162300" y="2781300"/>
            <a:ext cx="24612600" cy="1097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7B8DB3">
              <a:alpha val="9999"/>
            </a:srgbClr>
          </a:solidFill>
          <a:ln w="25400" cap="flat" cmpd="sng">
            <a:solidFill>
              <a:srgbClr val="EBEBEB">
                <a:alpha val="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nvGrpSpPr>
          <p:cNvPr id="6147" name="Group 2"/>
          <p:cNvGrpSpPr>
            <a:grpSpLocks/>
          </p:cNvGrpSpPr>
          <p:nvPr/>
        </p:nvGrpSpPr>
        <p:grpSpPr bwMode="auto">
          <a:xfrm>
            <a:off x="482600" y="952500"/>
            <a:ext cx="406400" cy="406400"/>
            <a:chOff x="0" y="0"/>
            <a:chExt cx="406400" cy="406400"/>
          </a:xfrm>
        </p:grpSpPr>
        <p:sp>
          <p:nvSpPr>
            <p:cNvPr id="2" name="AutoShape 3"/>
            <p:cNvSpPr>
              <a:spLocks/>
            </p:cNvSpPr>
            <p:nvPr/>
          </p:nvSpPr>
          <p:spPr bwMode="auto">
            <a:xfrm>
              <a:off x="0" y="0"/>
              <a:ext cx="406400" cy="406400"/>
            </a:xfrm>
            <a:prstGeom prst="roundRect">
              <a:avLst>
                <a:gd name="adj" fmla="val 18750"/>
              </a:avLst>
            </a:prstGeom>
            <a:noFill/>
            <a:ln w="25400" cap="flat" cmpd="sng">
              <a:solidFill>
                <a:srgbClr val="444444">
                  <a:alpha val="70000"/>
                </a:srgbClr>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6148" name="AutoShape 4"/>
            <p:cNvSpPr>
              <a:spLocks/>
            </p:cNvSpPr>
            <p:nvPr/>
          </p:nvSpPr>
          <p:spPr bwMode="auto">
            <a:xfrm rot="5400000">
              <a:off x="118269" y="140494"/>
              <a:ext cx="180975" cy="12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solidFill>
              <a:srgbClr val="444444">
                <a:alpha val="70000"/>
              </a:srgbClr>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6149" name="Line 5"/>
          <p:cNvSpPr>
            <a:spLocks noChangeShapeType="1"/>
          </p:cNvSpPr>
          <p:nvPr/>
        </p:nvSpPr>
        <p:spPr bwMode="auto">
          <a:xfrm>
            <a:off x="-1574800" y="12306300"/>
            <a:ext cx="21437600"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pic>
        <p:nvPicPr>
          <p:cNvPr id="6150" name="Picture 6" descr="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6802100" y="889000"/>
            <a:ext cx="7667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151" name="AutoShape 7"/>
          <p:cNvSpPr>
            <a:spLocks/>
          </p:cNvSpPr>
          <p:nvPr/>
        </p:nvSpPr>
        <p:spPr bwMode="auto">
          <a:xfrm>
            <a:off x="16840200" y="12534900"/>
            <a:ext cx="711200" cy="711200"/>
          </a:xfrm>
          <a:prstGeom prst="roundRect">
            <a:avLst>
              <a:gd name="adj" fmla="val 10713"/>
            </a:avLst>
          </a:prstGeom>
          <a:noFill/>
          <a:ln w="127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6152" name="AutoShape 8"/>
          <p:cNvSpPr>
            <a:spLocks/>
          </p:cNvSpPr>
          <p:nvPr/>
        </p:nvSpPr>
        <p:spPr bwMode="auto">
          <a:xfrm>
            <a:off x="990600" y="12623800"/>
            <a:ext cx="3670300" cy="44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000" b="1">
                <a:solidFill>
                  <a:srgbClr val="232323"/>
                </a:solidFill>
                <a:latin typeface="Open Sans" charset="0"/>
                <a:cs typeface="Open Sans" charset="0"/>
                <a:sym typeface="Open Sans" charset="0"/>
              </a:rPr>
              <a:t>Presentation</a:t>
            </a:r>
            <a:r>
              <a:rPr lang="en-US" sz="2000">
                <a:solidFill>
                  <a:srgbClr val="232323"/>
                </a:solidFill>
                <a:latin typeface="Open Sans" charset="0"/>
                <a:cs typeface="Open Sans" charset="0"/>
                <a:sym typeface="Open Sans" charset="0"/>
              </a:rPr>
              <a:t> name goes here</a:t>
            </a:r>
            <a:endParaRPr lang="en-US">
              <a:cs typeface="Gill Sans" charset="0"/>
            </a:endParaRPr>
          </a:p>
        </p:txBody>
      </p:sp>
      <p:sp>
        <p:nvSpPr>
          <p:cNvPr id="10" name="AutoShape 6"/>
          <p:cNvSpPr>
            <a:spLocks/>
          </p:cNvSpPr>
          <p:nvPr userDrawn="1"/>
        </p:nvSpPr>
        <p:spPr bwMode="auto">
          <a:xfrm>
            <a:off x="0" y="2819400"/>
            <a:ext cx="18319750" cy="1089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3175" cap="flat" cmpd="sng">
            <a:no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rgbClr val="A1A7AC"/>
                </a:solidFill>
                <a:latin typeface="Gill Sans"/>
                <a:cs typeface="Gill Sans"/>
                <a:sym typeface="Open Sans" charset="0"/>
              </a:rPr>
              <a:t>Add your image here and set transparency to 80% to make overlay-layered background or simply delete this if you want plain background</a:t>
            </a:r>
            <a:endParaRPr lang="en-US" dirty="0">
              <a:solidFill>
                <a:srgbClr val="A1A7AC"/>
              </a:solidFill>
              <a:latin typeface="Gill Sans"/>
              <a:cs typeface="Gill San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ＭＳ Ｐゴシック"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Helvetica" charset="0"/>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Excel_97_-_2004_Worksheet1.xls"/><Relationship Id="rId5"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jpe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5.png"/><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oleObject" Target="../embeddings/Microsoft_Excel_97_-_2004_Worksheet2.xls"/><Relationship Id="rId5" Type="http://schemas.openxmlformats.org/officeDocument/2006/relationships/image" Target="../media/image8.png"/><Relationship Id="rId1" Type="http://schemas.openxmlformats.org/officeDocument/2006/relationships/vmlDrawing" Target="../drawings/vmlDrawing2.vml"/><Relationship Id="rId2"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57.xml"/><Relationship Id="rId2"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oleObject" Target="../embeddings/Microsoft_Excel_97_-_2004_Worksheet3.xls"/><Relationship Id="rId5" Type="http://schemas.openxmlformats.org/officeDocument/2006/relationships/image" Target="../media/image9.png"/><Relationship Id="rId1" Type="http://schemas.openxmlformats.org/officeDocument/2006/relationships/vmlDrawing" Target="../drawings/vmlDrawing3.vml"/><Relationship Id="rId2"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chart" Target="../charts/char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chart" Target="../charts/char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1"/>
          <p:cNvSpPr>
            <a:spLocks/>
          </p:cNvSpPr>
          <p:nvPr/>
        </p:nvSpPr>
        <p:spPr bwMode="auto">
          <a:xfrm>
            <a:off x="-3162300" y="-88900"/>
            <a:ext cx="24612600" cy="13843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EBEBEB">
              <a:alpha val="70000"/>
            </a:srgbClr>
          </a:solidFill>
          <a:ln w="25400" cap="flat" cmpd="sng">
            <a:solidFill>
              <a:srgbClr val="EBEBEB">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pic>
        <p:nvPicPr>
          <p:cNvPr id="8194" name="Picture 2" descr="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8100" y="5008563"/>
            <a:ext cx="2982913" cy="370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1"/>
          <p:cNvSpPr>
            <a:spLocks/>
          </p:cNvSpPr>
          <p:nvPr/>
        </p:nvSpPr>
        <p:spPr bwMode="auto">
          <a:xfrm>
            <a:off x="1006475" y="723900"/>
            <a:ext cx="153003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Meet The Executives</a:t>
            </a:r>
            <a:endParaRPr lang="en-US" dirty="0">
              <a:cs typeface="Gill Sans" charset="0"/>
            </a:endParaRPr>
          </a:p>
        </p:txBody>
      </p:sp>
      <p:sp>
        <p:nvSpPr>
          <p:cNvPr id="17410" name="AutoShape 2"/>
          <p:cNvSpPr>
            <a:spLocks/>
          </p:cNvSpPr>
          <p:nvPr/>
        </p:nvSpPr>
        <p:spPr bwMode="auto">
          <a:xfrm>
            <a:off x="1016000" y="1409700"/>
            <a:ext cx="157480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sp>
        <p:nvSpPr>
          <p:cNvPr id="17411" name="AutoShape 3"/>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10</a:t>
            </a:r>
            <a:endParaRPr lang="en-US">
              <a:cs typeface="Gill Sans" charset="0"/>
            </a:endParaRPr>
          </a:p>
        </p:txBody>
      </p:sp>
      <p:grpSp>
        <p:nvGrpSpPr>
          <p:cNvPr id="17412" name="Group 4"/>
          <p:cNvGrpSpPr>
            <a:grpSpLocks/>
          </p:cNvGrpSpPr>
          <p:nvPr/>
        </p:nvGrpSpPr>
        <p:grpSpPr bwMode="auto">
          <a:xfrm>
            <a:off x="1204913" y="3702050"/>
            <a:ext cx="15917862" cy="7937500"/>
            <a:chOff x="0" y="0"/>
            <a:chExt cx="15917715" cy="7937501"/>
          </a:xfrm>
        </p:grpSpPr>
        <p:sp>
          <p:nvSpPr>
            <p:cNvPr id="17413" name="AutoShape 5"/>
            <p:cNvSpPr>
              <a:spLocks/>
            </p:cNvSpPr>
            <p:nvPr/>
          </p:nvSpPr>
          <p:spPr bwMode="auto">
            <a:xfrm>
              <a:off x="5616523" y="0"/>
              <a:ext cx="10301192" cy="77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3600" b="1">
                  <a:solidFill>
                    <a:srgbClr val="232323"/>
                  </a:solidFill>
                  <a:latin typeface="Open Sans" charset="0"/>
                  <a:cs typeface="Open Sans" charset="0"/>
                  <a:sym typeface="Open Sans" charset="0"/>
                </a:rPr>
                <a:t>Morbi leo risus,</a:t>
              </a:r>
              <a:r>
                <a:rPr lang="en-US" sz="3600">
                  <a:solidFill>
                    <a:srgbClr val="232323"/>
                  </a:solidFill>
                  <a:latin typeface="Open Sans" charset="0"/>
                  <a:cs typeface="Open Sans" charset="0"/>
                  <a:sym typeface="Open Sans" charset="0"/>
                </a:rPr>
                <a:t> porta ac consectetur ac, vestibulum at eros. ut id elit. </a:t>
              </a:r>
              <a:r>
                <a:rPr lang="en-US" sz="3600" b="1" i="1">
                  <a:solidFill>
                    <a:srgbClr val="232323"/>
                  </a:solidFill>
                  <a:latin typeface="Open Sans" charset="0"/>
                  <a:cs typeface="Open Sans" charset="0"/>
                  <a:sym typeface="Open Sans" charset="0"/>
                </a:rPr>
                <a:t>Vestibulum id</a:t>
              </a:r>
              <a:r>
                <a:rPr lang="en-US" sz="3600">
                  <a:solidFill>
                    <a:srgbClr val="232323"/>
                  </a:solidFill>
                  <a:latin typeface="Open Sans" charset="0"/>
                  <a:cs typeface="Open Sans" charset="0"/>
                  <a:sym typeface="Open Sans" charset="0"/>
                </a:rPr>
                <a:t> ligula porta felis euismod semper.</a:t>
              </a:r>
              <a:r>
                <a:rPr lang="en-US" sz="2400">
                  <a:solidFill>
                    <a:srgbClr val="232323"/>
                  </a:solidFill>
                  <a:latin typeface="Open Sans" charset="0"/>
                  <a:cs typeface="Open Sans" charset="0"/>
                  <a:sym typeface="Open Sans" charset="0"/>
                </a:rPr>
                <a:t> </a:t>
              </a:r>
            </a:p>
            <a:p>
              <a:pPr algn="l">
                <a:defRPr/>
              </a:pPr>
              <a:endParaRPr lang="en-US" sz="2400">
                <a:solidFill>
                  <a:srgbClr val="232323"/>
                </a:solidFill>
                <a:latin typeface="Open Sans" charset="0"/>
                <a:cs typeface="Open Sans" charset="0"/>
                <a:sym typeface="Open Sans" charset="0"/>
              </a:endParaRPr>
            </a:p>
            <a:p>
              <a:pPr algn="l">
                <a:defRPr/>
              </a:pPr>
              <a:r>
                <a:rPr lang="en-US" sz="2200">
                  <a:solidFill>
                    <a:srgbClr val="232323"/>
                  </a:solidFill>
                  <a:latin typeface="Open Sans" charset="0"/>
                  <a:cs typeface="Open Sans" charset="0"/>
                  <a:sym typeface="Open Sans" charset="0"/>
                </a:rPr>
                <a:t>Nulla vitae elit libero, aero, a pharetra augue. Aeneanquam. Pellen vestibulus, porta ac consectetur ac, vestibulum at eros. ut id elit. Vestibulum id ligula porta felis euismod semper. Aenean lacinia bibendum nulla sed consectetur. Nulla vitae elit libero Pellentesque ornare sem lacinia quam venenatis vestibulum. Morbi leo risus, porta ac consectetur ac, vestibulum at eros.</a:t>
              </a:r>
            </a:p>
            <a:p>
              <a:pPr algn="l">
                <a:defRPr/>
              </a:pPr>
              <a:endParaRPr lang="en-US" sz="2200">
                <a:solidFill>
                  <a:srgbClr val="232323"/>
                </a:solidFill>
                <a:latin typeface="Open Sans" charset="0"/>
                <a:cs typeface="Open Sans" charset="0"/>
                <a:sym typeface="Open Sans" charset="0"/>
              </a:endParaRPr>
            </a:p>
            <a:p>
              <a:pPr algn="l">
                <a:defRPr/>
              </a:pPr>
              <a:r>
                <a:rPr lang="en-US" sz="2200">
                  <a:solidFill>
                    <a:srgbClr val="232323"/>
                  </a:solidFill>
                  <a:latin typeface="Open Sans" charset="0"/>
                  <a:cs typeface="Open Sans" charset="0"/>
                  <a:sym typeface="Open Sans" charset="0"/>
                </a:rPr>
                <a:t>Aeneanquam. Pellen vestibulus, porta ac consectetur ac, vestibulum at eros. ut id elit. Vestibulum id ligula porta felis euismod semper. Aenean lacinia bibendum nulla sed consectetur. Nulla vitae elit libero P sem lnenatis vestibulum. Morbi leo risus, porta ac consectetur ac, vestibulum at eros. Aenean lacinia bibendum nulla sed consectetur. Nulla vitae elit libero Pellentesque ornare sem lacinia quam venenatis vestibulum. Morbi leo risus, porta ac consectetur ac, vestibulum at eros.</a:t>
              </a:r>
              <a:endParaRPr lang="en-US">
                <a:cs typeface="Gill Sans" charset="0"/>
              </a:endParaRPr>
            </a:p>
          </p:txBody>
        </p:sp>
        <p:grpSp>
          <p:nvGrpSpPr>
            <p:cNvPr id="17414" name="Group 6"/>
            <p:cNvGrpSpPr>
              <a:grpSpLocks/>
            </p:cNvGrpSpPr>
            <p:nvPr/>
          </p:nvGrpSpPr>
          <p:grpSpPr bwMode="auto">
            <a:xfrm>
              <a:off x="0" y="82550"/>
              <a:ext cx="4241761" cy="7854951"/>
              <a:chOff x="0" y="2"/>
              <a:chExt cx="4241761" cy="7854951"/>
            </a:xfrm>
          </p:grpSpPr>
          <p:grpSp>
            <p:nvGrpSpPr>
              <p:cNvPr id="17415" name="Group 7"/>
              <p:cNvGrpSpPr>
                <a:grpSpLocks/>
              </p:cNvGrpSpPr>
              <p:nvPr/>
            </p:nvGrpSpPr>
            <p:grpSpPr bwMode="auto">
              <a:xfrm>
                <a:off x="0" y="2"/>
                <a:ext cx="4241761" cy="4241801"/>
                <a:chOff x="0" y="2"/>
                <a:chExt cx="4241761" cy="4241801"/>
              </a:xfrm>
            </p:grpSpPr>
            <p:sp>
              <p:nvSpPr>
                <p:cNvPr id="17416" name="AutoShape 8"/>
                <p:cNvSpPr>
                  <a:spLocks/>
                </p:cNvSpPr>
                <p:nvPr/>
              </p:nvSpPr>
              <p:spPr bwMode="auto">
                <a:xfrm>
                  <a:off x="0" y="2"/>
                  <a:ext cx="4241761" cy="4241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7417" name="AutoShape 9"/>
                <p:cNvSpPr>
                  <a:spLocks/>
                </p:cNvSpPr>
                <p:nvPr/>
              </p:nvSpPr>
              <p:spPr bwMode="auto">
                <a:xfrm>
                  <a:off x="80961" y="92077"/>
                  <a:ext cx="4068726" cy="406876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7418" name="AutoShape 10"/>
                <p:cNvSpPr>
                  <a:spLocks/>
                </p:cNvSpPr>
                <p:nvPr/>
              </p:nvSpPr>
              <p:spPr bwMode="auto">
                <a:xfrm>
                  <a:off x="341309" y="341315"/>
                  <a:ext cx="3559142" cy="3559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7420" name="AutoShape 12"/>
              <p:cNvSpPr>
                <a:spLocks/>
              </p:cNvSpPr>
              <p:nvPr/>
            </p:nvSpPr>
            <p:spPr bwMode="auto">
              <a:xfrm>
                <a:off x="1004878" y="4413253"/>
                <a:ext cx="2281217" cy="647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3200" b="1">
                    <a:solidFill>
                      <a:srgbClr val="232323"/>
                    </a:solidFill>
                    <a:latin typeface="Open Sans" charset="0"/>
                    <a:cs typeface="Open Sans" charset="0"/>
                    <a:sym typeface="Open Sans" charset="0"/>
                  </a:rPr>
                  <a:t>John</a:t>
                </a:r>
                <a:r>
                  <a:rPr lang="en-US" sz="3200">
                    <a:solidFill>
                      <a:srgbClr val="232323"/>
                    </a:solidFill>
                    <a:latin typeface="Open Sans" charset="0"/>
                    <a:cs typeface="Open Sans" charset="0"/>
                    <a:sym typeface="Open Sans" charset="0"/>
                  </a:rPr>
                  <a:t> Alexis </a:t>
                </a:r>
                <a:endParaRPr lang="en-US">
                  <a:cs typeface="Gill Sans" charset="0"/>
                </a:endParaRPr>
              </a:p>
            </p:txBody>
          </p:sp>
          <p:sp>
            <p:nvSpPr>
              <p:cNvPr id="17421" name="Line 13"/>
              <p:cNvSpPr>
                <a:spLocks noChangeShapeType="1"/>
              </p:cNvSpPr>
              <p:nvPr/>
            </p:nvSpPr>
            <p:spPr bwMode="auto">
              <a:xfrm>
                <a:off x="165098" y="6070603"/>
                <a:ext cx="3949664"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17422" name="AutoShape 14"/>
              <p:cNvSpPr>
                <a:spLocks/>
              </p:cNvSpPr>
              <p:nvPr/>
            </p:nvSpPr>
            <p:spPr bwMode="auto">
              <a:xfrm>
                <a:off x="90486" y="6076953"/>
                <a:ext cx="4102062"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a:solidFill>
                      <a:srgbClr val="444444"/>
                    </a:solidFill>
                    <a:latin typeface="Open Sans" charset="0"/>
                    <a:cs typeface="Open Sans" charset="0"/>
                    <a:sym typeface="Open Sans" charset="0"/>
                  </a:rPr>
                  <a:t>He is lorem ipsum dolor sit amet. He've been lorem ipsum with many ipsum constecture</a:t>
                </a:r>
                <a:endParaRPr lang="en-US">
                  <a:cs typeface="Gill Sans" charset="0"/>
                </a:endParaRPr>
              </a:p>
            </p:txBody>
          </p:sp>
          <p:sp>
            <p:nvSpPr>
              <p:cNvPr id="17423" name="AutoShape 15"/>
              <p:cNvSpPr>
                <a:spLocks/>
              </p:cNvSpPr>
              <p:nvPr/>
            </p:nvSpPr>
            <p:spPr bwMode="auto">
              <a:xfrm>
                <a:off x="1523986" y="5156203"/>
                <a:ext cx="1244589" cy="622300"/>
              </a:xfrm>
              <a:prstGeom prst="roundRect">
                <a:avLst>
                  <a:gd name="adj" fmla="val 14287"/>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1C616"/>
                    </a:solidFill>
                    <a:latin typeface="Source Sans Pro" charset="0"/>
                    <a:cs typeface="Source Sans Pro" charset="0"/>
                    <a:sym typeface="Source Sans Pro" charset="0"/>
                  </a:rPr>
                  <a:t>CEO</a:t>
                </a:r>
                <a:endParaRPr lang="en-US">
                  <a:cs typeface="Gill Sans" charset="0"/>
                </a:endParaRPr>
              </a:p>
            </p:txBody>
          </p:sp>
        </p:grpSp>
      </p:grpSp>
    </p:spTree>
  </p:cSld>
  <p:clrMapOvr>
    <a:masterClrMapping/>
  </p:clrMapOvr>
  <p:transition xmlns:p14="http://schemas.microsoft.com/office/powerpoint/2010/mai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p:cNvSpPr>
          <p:nvPr/>
        </p:nvSpPr>
        <p:spPr bwMode="auto">
          <a:xfrm>
            <a:off x="1006475" y="723900"/>
            <a:ext cx="153765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What We Do</a:t>
            </a:r>
            <a:endParaRPr lang="en-US" dirty="0">
              <a:cs typeface="Gill Sans" charset="0"/>
            </a:endParaRPr>
          </a:p>
        </p:txBody>
      </p:sp>
      <p:sp>
        <p:nvSpPr>
          <p:cNvPr id="18434" name="AutoShape 2"/>
          <p:cNvSpPr>
            <a:spLocks/>
          </p:cNvSpPr>
          <p:nvPr/>
        </p:nvSpPr>
        <p:spPr bwMode="auto">
          <a:xfrm>
            <a:off x="1016000" y="1409700"/>
            <a:ext cx="152908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a:solidFill>
                  <a:srgbClr val="232323"/>
                </a:solidFill>
                <a:latin typeface="Open Sans" charset="0"/>
                <a:cs typeface="Open Sans" charset="0"/>
                <a:sym typeface="Open Sans" charset="0"/>
              </a:rPr>
              <a:t>We Deliver Dream</a:t>
            </a:r>
            <a:endParaRPr lang="en-US">
              <a:cs typeface="Gill Sans" charset="0"/>
            </a:endParaRPr>
          </a:p>
        </p:txBody>
      </p:sp>
      <p:sp>
        <p:nvSpPr>
          <p:cNvPr id="18435" name="AutoShape 3"/>
          <p:cNvSpPr>
            <a:spLocks/>
          </p:cNvSpPr>
          <p:nvPr/>
        </p:nvSpPr>
        <p:spPr bwMode="auto">
          <a:xfrm>
            <a:off x="1055688" y="6902450"/>
            <a:ext cx="5308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 Pellentesque ornare sem lacinia quam venenatis vestibulum.</a:t>
            </a:r>
            <a:endParaRPr lang="en-US">
              <a:cs typeface="Gill Sans" charset="0"/>
            </a:endParaRPr>
          </a:p>
        </p:txBody>
      </p:sp>
      <p:sp>
        <p:nvSpPr>
          <p:cNvPr id="18436" name="AutoShape 4"/>
          <p:cNvSpPr>
            <a:spLocks/>
          </p:cNvSpPr>
          <p:nvPr/>
        </p:nvSpPr>
        <p:spPr bwMode="auto">
          <a:xfrm>
            <a:off x="1054100" y="3378200"/>
            <a:ext cx="5295900" cy="288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200" b="1">
                <a:solidFill>
                  <a:srgbClr val="232323"/>
                </a:solidFill>
                <a:latin typeface="Open Sans" charset="0"/>
                <a:cs typeface="Open Sans" charset="0"/>
                <a:sym typeface="Open Sans" charset="0"/>
              </a:rPr>
              <a:t>The Secrets</a:t>
            </a:r>
            <a:r>
              <a:rPr lang="en-US" sz="6200">
                <a:solidFill>
                  <a:srgbClr val="232323"/>
                </a:solidFill>
                <a:latin typeface="Open Sans" charset="0"/>
                <a:cs typeface="Open Sans" charset="0"/>
                <a:sym typeface="Open Sans" charset="0"/>
              </a:rPr>
              <a:t> of Our Success Story</a:t>
            </a:r>
            <a:endParaRPr lang="en-US">
              <a:cs typeface="Gill Sans" charset="0"/>
            </a:endParaRPr>
          </a:p>
        </p:txBody>
      </p:sp>
      <p:sp>
        <p:nvSpPr>
          <p:cNvPr id="18437" name="AutoShape 5"/>
          <p:cNvSpPr>
            <a:spLocks/>
          </p:cNvSpPr>
          <p:nvPr/>
        </p:nvSpPr>
        <p:spPr bwMode="auto">
          <a:xfrm>
            <a:off x="6972300" y="3376613"/>
            <a:ext cx="6969125" cy="3649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8438" name="AutoShape 6"/>
          <p:cNvSpPr>
            <a:spLocks/>
          </p:cNvSpPr>
          <p:nvPr/>
        </p:nvSpPr>
        <p:spPr bwMode="auto">
          <a:xfrm>
            <a:off x="6972300" y="7389813"/>
            <a:ext cx="6969125" cy="4559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FFFFF"/>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8439" name="AutoShape 7"/>
          <p:cNvSpPr>
            <a:spLocks/>
          </p:cNvSpPr>
          <p:nvPr/>
        </p:nvSpPr>
        <p:spPr bwMode="auto">
          <a:xfrm>
            <a:off x="14266863" y="3354388"/>
            <a:ext cx="3322637" cy="76850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8440" name="AutoShape 8"/>
          <p:cNvSpPr>
            <a:spLocks/>
          </p:cNvSpPr>
          <p:nvPr/>
        </p:nvSpPr>
        <p:spPr bwMode="auto">
          <a:xfrm>
            <a:off x="10618788" y="3376613"/>
            <a:ext cx="3322637" cy="3649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AAAAAA"/>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8441" name="AutoShape 9"/>
          <p:cNvSpPr>
            <a:spLocks/>
          </p:cNvSpPr>
          <p:nvPr/>
        </p:nvSpPr>
        <p:spPr bwMode="auto">
          <a:xfrm>
            <a:off x="14266863" y="7788275"/>
            <a:ext cx="3322637" cy="4154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AAAAAA"/>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8442" name="AutoShape 10"/>
          <p:cNvSpPr>
            <a:spLocks/>
          </p:cNvSpPr>
          <p:nvPr/>
        </p:nvSpPr>
        <p:spPr bwMode="auto">
          <a:xfrm>
            <a:off x="7196138" y="4879975"/>
            <a:ext cx="3073400" cy="128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000">
                <a:solidFill>
                  <a:srgbClr val="444444"/>
                </a:solidFill>
                <a:latin typeface="Open Sans" charset="0"/>
                <a:cs typeface="Open Sans" charset="0"/>
                <a:sym typeface="Open Sans" charset="0"/>
              </a:rPr>
              <a:t>Nullam id dolor id nibh ultricies vehicula ut id elit. Vestibulum id</a:t>
            </a:r>
            <a:endParaRPr lang="en-US">
              <a:cs typeface="Gill Sans" charset="0"/>
            </a:endParaRPr>
          </a:p>
        </p:txBody>
      </p:sp>
      <p:sp>
        <p:nvSpPr>
          <p:cNvPr id="18443" name="AutoShape 11"/>
          <p:cNvSpPr>
            <a:spLocks/>
          </p:cNvSpPr>
          <p:nvPr/>
        </p:nvSpPr>
        <p:spPr bwMode="auto">
          <a:xfrm>
            <a:off x="7194550" y="3883025"/>
            <a:ext cx="3076575" cy="1011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84225">
              <a:defRPr/>
            </a:pPr>
            <a:r>
              <a:rPr lang="en-US" sz="2600" b="1">
                <a:solidFill>
                  <a:srgbClr val="232323"/>
                </a:solidFill>
                <a:latin typeface="Open Sans" charset="0"/>
                <a:cs typeface="Open Sans" charset="0"/>
                <a:sym typeface="Open Sans" charset="0"/>
              </a:rPr>
              <a:t>Learn Lorem Ipsum</a:t>
            </a:r>
            <a:endParaRPr lang="en-US">
              <a:cs typeface="Gill Sans" charset="0"/>
            </a:endParaRPr>
          </a:p>
        </p:txBody>
      </p:sp>
      <p:sp>
        <p:nvSpPr>
          <p:cNvPr id="18444" name="AutoShape 12"/>
          <p:cNvSpPr>
            <a:spLocks/>
          </p:cNvSpPr>
          <p:nvPr/>
        </p:nvSpPr>
        <p:spPr bwMode="auto">
          <a:xfrm>
            <a:off x="7204075" y="6311900"/>
            <a:ext cx="1519238" cy="466725"/>
          </a:xfrm>
          <a:prstGeom prst="roundRect">
            <a:avLst>
              <a:gd name="adj" fmla="val 8185"/>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000">
                <a:solidFill>
                  <a:srgbClr val="AAAAAA"/>
                </a:solidFill>
                <a:latin typeface="Source Sans Pro" charset="0"/>
                <a:cs typeface="Source Sans Pro" charset="0"/>
                <a:sym typeface="Source Sans Pro" charset="0"/>
              </a:rPr>
              <a:t>secret 01</a:t>
            </a:r>
            <a:endParaRPr lang="en-US">
              <a:cs typeface="Gill Sans" charset="0"/>
            </a:endParaRPr>
          </a:p>
        </p:txBody>
      </p:sp>
      <p:sp>
        <p:nvSpPr>
          <p:cNvPr id="18445" name="AutoShape 13"/>
          <p:cNvSpPr>
            <a:spLocks/>
          </p:cNvSpPr>
          <p:nvPr/>
        </p:nvSpPr>
        <p:spPr bwMode="auto">
          <a:xfrm>
            <a:off x="7194550" y="8402638"/>
            <a:ext cx="6457950" cy="253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000">
                <a:solidFill>
                  <a:srgbClr val="444444"/>
                </a:solidFill>
                <a:latin typeface="Open Sans" charset="0"/>
                <a:cs typeface="Open Sans" charset="0"/>
                <a:sym typeface="Open Sans" charset="0"/>
              </a:rPr>
              <a:t>Curabitur blandit tempus porttitor. Cras justo odio, dapibus ac facilisis in, egestas eget quam. Donec ullamcorper nulla non metus auctor fringilla. Praesent commodo cursus magna, vel scelerisque nisl consectetur et. Aenean eu leo quam. Pellentesque ornare sem lacinia quam venenatis vestibulum. Cras justo odio, dapibus ac facilisis in, egestas eget quam. </a:t>
            </a:r>
            <a:endParaRPr lang="en-US">
              <a:cs typeface="Gill Sans" charset="0"/>
            </a:endParaRPr>
          </a:p>
        </p:txBody>
      </p:sp>
      <p:sp>
        <p:nvSpPr>
          <p:cNvPr id="18446" name="AutoShape 14"/>
          <p:cNvSpPr>
            <a:spLocks/>
          </p:cNvSpPr>
          <p:nvPr/>
        </p:nvSpPr>
        <p:spPr bwMode="auto">
          <a:xfrm>
            <a:off x="7194550" y="7569200"/>
            <a:ext cx="6457950" cy="72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800" b="1">
                <a:solidFill>
                  <a:srgbClr val="232323"/>
                </a:solidFill>
                <a:latin typeface="Open Sans" charset="0"/>
                <a:cs typeface="Open Sans" charset="0"/>
                <a:sym typeface="Open Sans" charset="0"/>
              </a:rPr>
              <a:t>Always Dolor sit Amet</a:t>
            </a:r>
            <a:endParaRPr lang="en-US">
              <a:cs typeface="Gill Sans" charset="0"/>
            </a:endParaRPr>
          </a:p>
        </p:txBody>
      </p:sp>
      <p:sp>
        <p:nvSpPr>
          <p:cNvPr id="18447" name="AutoShape 15"/>
          <p:cNvSpPr>
            <a:spLocks/>
          </p:cNvSpPr>
          <p:nvPr/>
        </p:nvSpPr>
        <p:spPr bwMode="auto">
          <a:xfrm>
            <a:off x="12123738" y="11198225"/>
            <a:ext cx="1517650" cy="465138"/>
          </a:xfrm>
          <a:prstGeom prst="roundRect">
            <a:avLst>
              <a:gd name="adj" fmla="val 8185"/>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000">
                <a:solidFill>
                  <a:srgbClr val="AAAAAA"/>
                </a:solidFill>
                <a:latin typeface="Source Sans Pro" charset="0"/>
                <a:cs typeface="Source Sans Pro" charset="0"/>
                <a:sym typeface="Source Sans Pro" charset="0"/>
              </a:rPr>
              <a:t>secret 02</a:t>
            </a:r>
            <a:endParaRPr lang="en-US">
              <a:cs typeface="Gill Sans" charset="0"/>
            </a:endParaRPr>
          </a:p>
        </p:txBody>
      </p:sp>
      <p:sp>
        <p:nvSpPr>
          <p:cNvPr id="18448" name="AutoShape 16"/>
          <p:cNvSpPr>
            <a:spLocks/>
          </p:cNvSpPr>
          <p:nvPr/>
        </p:nvSpPr>
        <p:spPr bwMode="auto">
          <a:xfrm>
            <a:off x="15746413" y="6977063"/>
            <a:ext cx="1519237" cy="465137"/>
          </a:xfrm>
          <a:prstGeom prst="roundRect">
            <a:avLst>
              <a:gd name="adj" fmla="val 8185"/>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000">
                <a:solidFill>
                  <a:srgbClr val="AAAAAA"/>
                </a:solidFill>
                <a:latin typeface="Source Sans Pro" charset="0"/>
                <a:cs typeface="Source Sans Pro" charset="0"/>
                <a:sym typeface="Source Sans Pro" charset="0"/>
              </a:rPr>
              <a:t>secret 03</a:t>
            </a:r>
            <a:endParaRPr lang="en-US">
              <a:cs typeface="Gill Sans" charset="0"/>
            </a:endParaRPr>
          </a:p>
        </p:txBody>
      </p:sp>
      <p:sp>
        <p:nvSpPr>
          <p:cNvPr id="18451" name="AutoShape 19"/>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11</a:t>
            </a:r>
            <a:endParaRPr lang="en-US">
              <a:cs typeface="Gill Sans" charset="0"/>
            </a:endParaRPr>
          </a:p>
        </p:txBody>
      </p:sp>
      <p:sp>
        <p:nvSpPr>
          <p:cNvPr id="18452" name="AutoShape 20"/>
          <p:cNvSpPr>
            <a:spLocks/>
          </p:cNvSpPr>
          <p:nvPr/>
        </p:nvSpPr>
        <p:spPr bwMode="auto">
          <a:xfrm>
            <a:off x="14525625" y="4879975"/>
            <a:ext cx="2843213" cy="1636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000">
                <a:solidFill>
                  <a:srgbClr val="444444"/>
                </a:solidFill>
                <a:latin typeface="Open Sans" charset="0"/>
                <a:cs typeface="Open Sans" charset="0"/>
                <a:sym typeface="Open Sans" charset="0"/>
              </a:rPr>
              <a:t>Nullam id dolor id nibh ultricies vehicula ut id elit. Vestibulum id ligula porta felis euismod.</a:t>
            </a:r>
            <a:endParaRPr lang="en-US">
              <a:cs typeface="Gill Sans" charset="0"/>
            </a:endParaRPr>
          </a:p>
        </p:txBody>
      </p:sp>
      <p:sp>
        <p:nvSpPr>
          <p:cNvPr id="18453" name="AutoShape 21"/>
          <p:cNvSpPr>
            <a:spLocks/>
          </p:cNvSpPr>
          <p:nvPr/>
        </p:nvSpPr>
        <p:spPr bwMode="auto">
          <a:xfrm>
            <a:off x="14525625" y="3883025"/>
            <a:ext cx="3076575" cy="1011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84225">
              <a:defRPr/>
            </a:pPr>
            <a:r>
              <a:rPr lang="en-US" sz="2600" b="1">
                <a:solidFill>
                  <a:srgbClr val="232323"/>
                </a:solidFill>
                <a:latin typeface="Open Sans" charset="0"/>
                <a:cs typeface="Open Sans" charset="0"/>
                <a:sym typeface="Open Sans" charset="0"/>
              </a:rPr>
              <a:t>Learn Lorem Ipsum</a:t>
            </a:r>
            <a:endParaRPr lang="en-US">
              <a:cs typeface="Gill Sans" charset="0"/>
            </a:endParaRPr>
          </a:p>
        </p:txBody>
      </p:sp>
    </p:spTree>
  </p:cSld>
  <p:clrMapOvr>
    <a:masterClrMapping/>
  </p:clrMapOvr>
  <p:transition xmlns:p14="http://schemas.microsoft.com/office/powerpoint/2010/mai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1"/>
          <p:cNvSpPr>
            <a:spLocks/>
          </p:cNvSpPr>
          <p:nvPr/>
        </p:nvSpPr>
        <p:spPr bwMode="auto">
          <a:xfrm>
            <a:off x="1006475" y="723900"/>
            <a:ext cx="152241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What We Do</a:t>
            </a:r>
            <a:endParaRPr lang="en-US" dirty="0">
              <a:cs typeface="Gill Sans" charset="0"/>
            </a:endParaRPr>
          </a:p>
        </p:txBody>
      </p:sp>
      <p:sp>
        <p:nvSpPr>
          <p:cNvPr id="19458" name="AutoShape 2"/>
          <p:cNvSpPr>
            <a:spLocks/>
          </p:cNvSpPr>
          <p:nvPr/>
        </p:nvSpPr>
        <p:spPr bwMode="auto">
          <a:xfrm>
            <a:off x="1016000" y="1409700"/>
            <a:ext cx="151384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a:solidFill>
                  <a:srgbClr val="232323"/>
                </a:solidFill>
                <a:latin typeface="Open Sans" charset="0"/>
                <a:cs typeface="Open Sans" charset="0"/>
                <a:sym typeface="Open Sans" charset="0"/>
              </a:rPr>
              <a:t>We Deliver Dream</a:t>
            </a:r>
            <a:endParaRPr lang="en-US">
              <a:cs typeface="Gill Sans" charset="0"/>
            </a:endParaRPr>
          </a:p>
        </p:txBody>
      </p:sp>
      <p:sp>
        <p:nvSpPr>
          <p:cNvPr id="19459" name="AutoShape 3"/>
          <p:cNvSpPr>
            <a:spLocks/>
          </p:cNvSpPr>
          <p:nvPr/>
        </p:nvSpPr>
        <p:spPr bwMode="auto">
          <a:xfrm>
            <a:off x="1028700" y="3357563"/>
            <a:ext cx="7685088" cy="3721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9460" name="AutoShape 4"/>
          <p:cNvSpPr>
            <a:spLocks/>
          </p:cNvSpPr>
          <p:nvPr/>
        </p:nvSpPr>
        <p:spPr bwMode="auto">
          <a:xfrm>
            <a:off x="5103813" y="4718050"/>
            <a:ext cx="3394075" cy="1293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1800">
                <a:solidFill>
                  <a:srgbClr val="444444"/>
                </a:solidFill>
                <a:latin typeface="Open Sans" charset="0"/>
                <a:cs typeface="Open Sans" charset="0"/>
                <a:sym typeface="Open Sans" charset="0"/>
              </a:rPr>
              <a:t>Nullam id dolor id nibh ultricies vehicula ut id elit. Vestibulum id ligula porta felis euismod.</a:t>
            </a:r>
            <a:endParaRPr lang="en-US">
              <a:cs typeface="Gill Sans" charset="0"/>
            </a:endParaRPr>
          </a:p>
        </p:txBody>
      </p:sp>
      <p:sp>
        <p:nvSpPr>
          <p:cNvPr id="19461" name="AutoShape 5"/>
          <p:cNvSpPr>
            <a:spLocks/>
          </p:cNvSpPr>
          <p:nvPr/>
        </p:nvSpPr>
        <p:spPr bwMode="auto">
          <a:xfrm>
            <a:off x="5103813" y="3819525"/>
            <a:ext cx="3394075"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500" b="1">
                <a:solidFill>
                  <a:srgbClr val="232323"/>
                </a:solidFill>
                <a:latin typeface="Open Sans" charset="0"/>
                <a:cs typeface="Open Sans" charset="0"/>
                <a:sym typeface="Open Sans" charset="0"/>
              </a:rPr>
              <a:t>Learn Lorem Ipsum</a:t>
            </a:r>
            <a:endParaRPr lang="en-US">
              <a:cs typeface="Gill Sans" charset="0"/>
            </a:endParaRPr>
          </a:p>
        </p:txBody>
      </p:sp>
      <p:sp>
        <p:nvSpPr>
          <p:cNvPr id="19462" name="AutoShape 6"/>
          <p:cNvSpPr>
            <a:spLocks/>
          </p:cNvSpPr>
          <p:nvPr/>
        </p:nvSpPr>
        <p:spPr bwMode="auto">
          <a:xfrm>
            <a:off x="5114925" y="6102350"/>
            <a:ext cx="1674813" cy="512763"/>
          </a:xfrm>
          <a:prstGeom prst="roundRect">
            <a:avLst>
              <a:gd name="adj" fmla="val 7421"/>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000">
                <a:solidFill>
                  <a:srgbClr val="F1C616"/>
                </a:solidFill>
                <a:latin typeface="Source Sans Pro" charset="0"/>
                <a:cs typeface="Source Sans Pro" charset="0"/>
                <a:sym typeface="Source Sans Pro" charset="0"/>
              </a:rPr>
              <a:t>secret 01</a:t>
            </a:r>
            <a:endParaRPr lang="en-US">
              <a:cs typeface="Gill Sans" charset="0"/>
            </a:endParaRPr>
          </a:p>
        </p:txBody>
      </p:sp>
      <p:sp>
        <p:nvSpPr>
          <p:cNvPr id="19463" name="AutoShape 7"/>
          <p:cNvSpPr>
            <a:spLocks/>
          </p:cNvSpPr>
          <p:nvPr/>
        </p:nvSpPr>
        <p:spPr bwMode="auto">
          <a:xfrm>
            <a:off x="1028700" y="7575550"/>
            <a:ext cx="7685088" cy="3721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9464" name="AutoShape 8"/>
          <p:cNvSpPr>
            <a:spLocks/>
          </p:cNvSpPr>
          <p:nvPr/>
        </p:nvSpPr>
        <p:spPr bwMode="auto">
          <a:xfrm>
            <a:off x="5105400" y="8907463"/>
            <a:ext cx="3394075" cy="129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1800">
                <a:solidFill>
                  <a:srgbClr val="444444"/>
                </a:solidFill>
                <a:latin typeface="Open Sans" charset="0"/>
                <a:cs typeface="Open Sans" charset="0"/>
                <a:sym typeface="Open Sans" charset="0"/>
              </a:rPr>
              <a:t>Nullam id dolor id nibh ultricies vehicula ut id elit. Vestibulum id ligula porta felis euismod.</a:t>
            </a:r>
            <a:endParaRPr lang="en-US">
              <a:cs typeface="Gill Sans" charset="0"/>
            </a:endParaRPr>
          </a:p>
        </p:txBody>
      </p:sp>
      <p:sp>
        <p:nvSpPr>
          <p:cNvPr id="19465" name="AutoShape 9"/>
          <p:cNvSpPr>
            <a:spLocks/>
          </p:cNvSpPr>
          <p:nvPr/>
        </p:nvSpPr>
        <p:spPr bwMode="auto">
          <a:xfrm>
            <a:off x="5103813" y="7986713"/>
            <a:ext cx="3394075"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500" b="1">
                <a:solidFill>
                  <a:srgbClr val="232323"/>
                </a:solidFill>
                <a:latin typeface="Open Sans" charset="0"/>
                <a:cs typeface="Open Sans" charset="0"/>
                <a:sym typeface="Open Sans" charset="0"/>
              </a:rPr>
              <a:t>Learn Lorem Ipsum</a:t>
            </a:r>
            <a:endParaRPr lang="en-US">
              <a:cs typeface="Gill Sans" charset="0"/>
            </a:endParaRPr>
          </a:p>
        </p:txBody>
      </p:sp>
      <p:sp>
        <p:nvSpPr>
          <p:cNvPr id="19466" name="AutoShape 10"/>
          <p:cNvSpPr>
            <a:spLocks/>
          </p:cNvSpPr>
          <p:nvPr/>
        </p:nvSpPr>
        <p:spPr bwMode="auto">
          <a:xfrm>
            <a:off x="5114925" y="10545763"/>
            <a:ext cx="1674813" cy="514350"/>
          </a:xfrm>
          <a:prstGeom prst="roundRect">
            <a:avLst>
              <a:gd name="adj" fmla="val 7421"/>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000">
                <a:solidFill>
                  <a:srgbClr val="F1C616"/>
                </a:solidFill>
                <a:latin typeface="Source Sans Pro" charset="0"/>
                <a:cs typeface="Source Sans Pro" charset="0"/>
                <a:sym typeface="Source Sans Pro" charset="0"/>
              </a:rPr>
              <a:t>secret 02</a:t>
            </a:r>
            <a:endParaRPr lang="en-US">
              <a:cs typeface="Gill Sans" charset="0"/>
            </a:endParaRPr>
          </a:p>
        </p:txBody>
      </p:sp>
      <p:sp>
        <p:nvSpPr>
          <p:cNvPr id="19469" name="AutoShape 13"/>
          <p:cNvSpPr>
            <a:spLocks/>
          </p:cNvSpPr>
          <p:nvPr/>
        </p:nvSpPr>
        <p:spPr bwMode="auto">
          <a:xfrm>
            <a:off x="9182100" y="3371850"/>
            <a:ext cx="8356600" cy="3797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400" b="1">
                <a:solidFill>
                  <a:srgbClr val="232323"/>
                </a:solidFill>
                <a:latin typeface="Open Sans" charset="0"/>
                <a:cs typeface="Open Sans" charset="0"/>
                <a:sym typeface="Open Sans" charset="0"/>
              </a:rPr>
              <a:t>Don</a:t>
            </a:r>
            <a:r>
              <a:rPr lang="ja-JP" altLang="en-US" sz="3400" b="1">
                <a:solidFill>
                  <a:srgbClr val="232323"/>
                </a:solidFill>
                <a:latin typeface="Open Sans" charset="0"/>
                <a:cs typeface="Open Sans" charset="0"/>
                <a:sym typeface="Open Sans" charset="0"/>
              </a:rPr>
              <a:t>’</a:t>
            </a:r>
            <a:r>
              <a:rPr lang="en-US" sz="3400" b="1">
                <a:solidFill>
                  <a:srgbClr val="232323"/>
                </a:solidFill>
                <a:latin typeface="Open Sans" charset="0"/>
                <a:cs typeface="Open Sans" charset="0"/>
                <a:sym typeface="Open Sans" charset="0"/>
              </a:rPr>
              <a:t>t worry about people stealing your design work. Worry about the day they stop</a:t>
            </a:r>
            <a:endParaRPr lang="en-US" sz="3600" b="1">
              <a:solidFill>
                <a:srgbClr val="232323"/>
              </a:solidFill>
              <a:latin typeface="Open Sans" charset="0"/>
              <a:cs typeface="Open Sans" charset="0"/>
              <a:sym typeface="Open Sans" charset="0"/>
            </a:endParaRPr>
          </a:p>
          <a:p>
            <a:pPr algn="l">
              <a:defRPr/>
            </a:pPr>
            <a:endParaRPr lang="en-US" sz="2400" b="1">
              <a:solidFill>
                <a:srgbClr val="232323"/>
              </a:solidFill>
              <a:latin typeface="Open Sans" charset="0"/>
              <a:cs typeface="Open Sans" charset="0"/>
              <a:sym typeface="Open Sans" charset="0"/>
            </a:endParaRPr>
          </a:p>
          <a:p>
            <a:pPr algn="l">
              <a:defRPr/>
            </a:pPr>
            <a:r>
              <a:rPr lang="en-US" sz="2200">
                <a:solidFill>
                  <a:srgbClr val="232323"/>
                </a:solidFill>
                <a:latin typeface="Open Sans" charset="0"/>
                <a:cs typeface="Open Sans" charset="0"/>
                <a:sym typeface="Open Sans" charset="0"/>
              </a:rPr>
              <a:t>Aenean lacinia bibendum nulla sed consea augue. Aenean eu leo quam. Pellentesque ornare sem lacinia quam venenatis vestibulum. Morbctetur. Nulla vitae elit libero, aero, a pharetra augue. Aeneanquam.</a:t>
            </a:r>
            <a:endParaRPr lang="en-US">
              <a:cs typeface="Gill Sans" charset="0"/>
            </a:endParaRPr>
          </a:p>
        </p:txBody>
      </p:sp>
      <p:sp>
        <p:nvSpPr>
          <p:cNvPr id="19470" name="AutoShape 14"/>
          <p:cNvSpPr>
            <a:spLocks/>
          </p:cNvSpPr>
          <p:nvPr/>
        </p:nvSpPr>
        <p:spPr bwMode="auto">
          <a:xfrm>
            <a:off x="9182100" y="7620000"/>
            <a:ext cx="8356600" cy="3213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400" b="1">
                <a:solidFill>
                  <a:srgbClr val="232323"/>
                </a:solidFill>
                <a:latin typeface="Open Sans" charset="0"/>
                <a:cs typeface="Open Sans" charset="0"/>
                <a:sym typeface="Open Sans" charset="0"/>
              </a:rPr>
              <a:t>Chase the vision, not the money, the money will end up following you </a:t>
            </a:r>
            <a:endParaRPr lang="en-US" sz="3600" b="1">
              <a:solidFill>
                <a:srgbClr val="232323"/>
              </a:solidFill>
              <a:latin typeface="Open Sans" charset="0"/>
              <a:cs typeface="Open Sans" charset="0"/>
              <a:sym typeface="Open Sans" charset="0"/>
            </a:endParaRPr>
          </a:p>
          <a:p>
            <a:pPr algn="l">
              <a:defRPr/>
            </a:pPr>
            <a:endParaRPr lang="en-US" sz="2400" b="1">
              <a:solidFill>
                <a:srgbClr val="232323"/>
              </a:solidFill>
              <a:latin typeface="Open Sans" charset="0"/>
              <a:cs typeface="Open Sans" charset="0"/>
              <a:sym typeface="Open Sans" charset="0"/>
            </a:endParaRPr>
          </a:p>
          <a:p>
            <a:pPr algn="l">
              <a:defRPr/>
            </a:pPr>
            <a:r>
              <a:rPr lang="en-US" sz="2200">
                <a:solidFill>
                  <a:srgbClr val="232323"/>
                </a:solidFill>
                <a:latin typeface="Open Sans" charset="0"/>
                <a:cs typeface="Open Sans" charset="0"/>
                <a:sym typeface="Open Sans" charset="0"/>
              </a:rPr>
              <a:t>Aenean lacinia bibendum nulla sed consea augue. Aenean eu leo quam. Pellentesque ornare sem lacinia quam venenatis vestibulum. Morbctetur. Nulla vitae elit libero, aero, a pharetra augue. Aeneanquam.</a:t>
            </a:r>
            <a:endParaRPr lang="en-US">
              <a:cs typeface="Gill Sans" charset="0"/>
            </a:endParaRPr>
          </a:p>
        </p:txBody>
      </p:sp>
      <p:sp>
        <p:nvSpPr>
          <p:cNvPr id="19471" name="AutoShape 15"/>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12</a:t>
            </a:r>
            <a:endParaRPr lang="en-US">
              <a:cs typeface="Gill Sans" charset="0"/>
            </a:endParaRPr>
          </a:p>
        </p:txBody>
      </p:sp>
      <p:sp>
        <p:nvSpPr>
          <p:cNvPr id="17" name="Rectangle 16"/>
          <p:cNvSpPr/>
          <p:nvPr/>
        </p:nvSpPr>
        <p:spPr bwMode="auto">
          <a:xfrm>
            <a:off x="914400" y="3352800"/>
            <a:ext cx="3733800" cy="37338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18" name="Rectangle 17"/>
          <p:cNvSpPr/>
          <p:nvPr/>
        </p:nvSpPr>
        <p:spPr bwMode="auto">
          <a:xfrm>
            <a:off x="914400" y="7543800"/>
            <a:ext cx="3733800" cy="37338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AutoShape 1"/>
          <p:cNvSpPr>
            <a:spLocks/>
          </p:cNvSpPr>
          <p:nvPr/>
        </p:nvSpPr>
        <p:spPr bwMode="auto">
          <a:xfrm>
            <a:off x="1006475" y="723900"/>
            <a:ext cx="153765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Timeline</a:t>
            </a:r>
            <a:endParaRPr lang="en-US" dirty="0">
              <a:cs typeface="Gill Sans" charset="0"/>
            </a:endParaRPr>
          </a:p>
        </p:txBody>
      </p:sp>
      <p:sp>
        <p:nvSpPr>
          <p:cNvPr id="20482" name="AutoShape 2"/>
          <p:cNvSpPr>
            <a:spLocks/>
          </p:cNvSpPr>
          <p:nvPr/>
        </p:nvSpPr>
        <p:spPr bwMode="auto">
          <a:xfrm>
            <a:off x="1016000" y="1409700"/>
            <a:ext cx="154432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We Deliver Dream</a:t>
            </a:r>
            <a:endParaRPr lang="en-US" dirty="0">
              <a:cs typeface="Gill Sans" charset="0"/>
            </a:endParaRPr>
          </a:p>
        </p:txBody>
      </p:sp>
      <p:grpSp>
        <p:nvGrpSpPr>
          <p:cNvPr id="20483" name="Group 3"/>
          <p:cNvGrpSpPr>
            <a:grpSpLocks/>
          </p:cNvGrpSpPr>
          <p:nvPr/>
        </p:nvGrpSpPr>
        <p:grpSpPr bwMode="auto">
          <a:xfrm>
            <a:off x="-1789113" y="7543800"/>
            <a:ext cx="25500013" cy="152400"/>
            <a:chOff x="0" y="0"/>
            <a:chExt cx="25501600" cy="152400"/>
          </a:xfrm>
        </p:grpSpPr>
        <p:sp>
          <p:nvSpPr>
            <p:cNvPr id="20484" name="AutoShape 4"/>
            <p:cNvSpPr>
              <a:spLocks/>
            </p:cNvSpPr>
            <p:nvPr/>
          </p:nvSpPr>
          <p:spPr bwMode="auto">
            <a:xfrm>
              <a:off x="0" y="0"/>
              <a:ext cx="4283343"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29E15"/>
            </a:solidFill>
            <a:ln w="25400" cap="flat" cmpd="sng">
              <a:solidFill>
                <a:srgbClr val="F29E15"/>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0485" name="AutoShape 5"/>
            <p:cNvSpPr>
              <a:spLocks/>
            </p:cNvSpPr>
            <p:nvPr/>
          </p:nvSpPr>
          <p:spPr bwMode="auto">
            <a:xfrm>
              <a:off x="4302394" y="0"/>
              <a:ext cx="5840775"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88834"/>
            </a:solidFill>
            <a:ln w="25400" cap="flat" cmpd="sng">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E88834"/>
                </a:solidFill>
                <a:effectLst>
                  <a:outerShdw blurRad="38100" dist="38100" dir="2700000" algn="tl">
                    <a:srgbClr val="000000"/>
                  </a:outerShdw>
                </a:effectLst>
                <a:cs typeface="Gill Sans" charset="0"/>
              </a:endParaRPr>
            </a:p>
          </p:txBody>
        </p:sp>
        <p:sp>
          <p:nvSpPr>
            <p:cNvPr id="20486" name="AutoShape 6"/>
            <p:cNvSpPr>
              <a:spLocks/>
            </p:cNvSpPr>
            <p:nvPr/>
          </p:nvSpPr>
          <p:spPr bwMode="auto">
            <a:xfrm>
              <a:off x="10162220" y="0"/>
              <a:ext cx="7455364"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1C616"/>
                </a:solidFill>
                <a:effectLst>
                  <a:outerShdw blurRad="38100" dist="38100" dir="2700000" algn="tl">
                    <a:srgbClr val="000000"/>
                  </a:outerShdw>
                </a:effectLst>
                <a:cs typeface="Gill Sans" charset="0"/>
              </a:endParaRPr>
            </a:p>
          </p:txBody>
        </p:sp>
        <p:sp>
          <p:nvSpPr>
            <p:cNvPr id="20487" name="AutoShape 7"/>
            <p:cNvSpPr>
              <a:spLocks/>
            </p:cNvSpPr>
            <p:nvPr/>
          </p:nvSpPr>
          <p:spPr bwMode="auto">
            <a:xfrm>
              <a:off x="17639811" y="0"/>
              <a:ext cx="7861789"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8C9899"/>
            </a:solidFill>
            <a:ln w="25400" cap="flat" cmpd="sng">
              <a:solidFill>
                <a:srgbClr val="9CB2C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20488" name="AutoShape 8"/>
          <p:cNvSpPr>
            <a:spLocks/>
          </p:cNvSpPr>
          <p:nvPr/>
        </p:nvSpPr>
        <p:spPr bwMode="auto">
          <a:xfrm rot="10800000" flipH="1">
            <a:off x="11010900" y="8153400"/>
            <a:ext cx="5834063" cy="3463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8"/>
                </a:moveTo>
                <a:lnTo>
                  <a:pt x="0" y="19647"/>
                </a:lnTo>
                <a:lnTo>
                  <a:pt x="3450" y="19647"/>
                </a:lnTo>
                <a:lnTo>
                  <a:pt x="4609" y="21599"/>
                </a:lnTo>
                <a:lnTo>
                  <a:pt x="5727" y="19717"/>
                </a:lnTo>
                <a:lnTo>
                  <a:pt x="21599" y="19717"/>
                </a:lnTo>
                <a:lnTo>
                  <a:pt x="21599" y="0"/>
                </a:lnTo>
                <a:lnTo>
                  <a:pt x="0" y="138"/>
                </a:lnTo>
                <a:close/>
              </a:path>
            </a:pathLst>
          </a:custGeom>
          <a:solidFill>
            <a:srgbClr val="FFFFFF"/>
          </a:solidFill>
          <a:ln w="25400" cap="flat" cmpd="sng">
            <a:solidFill>
              <a:srgbClr val="FFFFFF"/>
            </a:solidFill>
            <a:prstDash val="solid"/>
            <a:miter lim="0"/>
            <a:headEnd/>
            <a:tailEnd/>
          </a:ln>
          <a:effectLst>
            <a:outerShdw blurRad="38100" dist="38100" dir="16800003" algn="ctr" rotWithShape="0">
              <a:srgbClr val="000000">
                <a:alpha val="10999"/>
              </a:srgbClr>
            </a:outerShdw>
          </a:effectLst>
        </p:spPr>
        <p:txBody>
          <a:bodyPr lIns="50800" tIns="50800" rIns="50800" bIns="50800" anchor="ctr"/>
          <a:lstStyle/>
          <a:p>
            <a:pPr>
              <a:defRPr/>
            </a:pPr>
            <a:endParaRPr lang="en-US">
              <a:cs typeface="Gill Sans" charset="0"/>
            </a:endParaRPr>
          </a:p>
        </p:txBody>
      </p:sp>
      <p:sp>
        <p:nvSpPr>
          <p:cNvPr id="20489" name="AutoShape 9"/>
          <p:cNvSpPr>
            <a:spLocks/>
          </p:cNvSpPr>
          <p:nvPr/>
        </p:nvSpPr>
        <p:spPr bwMode="auto">
          <a:xfrm rot="10800000" flipH="1">
            <a:off x="4432300" y="8153400"/>
            <a:ext cx="5834063" cy="3463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8"/>
                </a:moveTo>
                <a:lnTo>
                  <a:pt x="0" y="19647"/>
                </a:lnTo>
                <a:lnTo>
                  <a:pt x="3450" y="19647"/>
                </a:lnTo>
                <a:lnTo>
                  <a:pt x="4609" y="21599"/>
                </a:lnTo>
                <a:lnTo>
                  <a:pt x="5727" y="19717"/>
                </a:lnTo>
                <a:lnTo>
                  <a:pt x="21599" y="19717"/>
                </a:lnTo>
                <a:lnTo>
                  <a:pt x="21599" y="0"/>
                </a:lnTo>
                <a:lnTo>
                  <a:pt x="0" y="138"/>
                </a:lnTo>
                <a:close/>
              </a:path>
            </a:pathLst>
          </a:custGeom>
          <a:solidFill>
            <a:srgbClr val="FFFFFF"/>
          </a:solidFill>
          <a:ln w="25400" cap="flat" cmpd="sng">
            <a:solidFill>
              <a:srgbClr val="FFFFFF"/>
            </a:solidFill>
            <a:prstDash val="solid"/>
            <a:miter lim="0"/>
            <a:headEnd/>
            <a:tailEnd/>
          </a:ln>
          <a:effectLst>
            <a:outerShdw blurRad="38100" dist="38100" dir="16800003" algn="ctr" rotWithShape="0">
              <a:srgbClr val="000000">
                <a:alpha val="10999"/>
              </a:srgbClr>
            </a:outerShdw>
          </a:effectLst>
        </p:spPr>
        <p:txBody>
          <a:bodyPr lIns="50800" tIns="50800" rIns="50800" bIns="50800" anchor="ctr"/>
          <a:lstStyle/>
          <a:p>
            <a:pPr>
              <a:defRPr/>
            </a:pPr>
            <a:endParaRPr lang="en-US">
              <a:cs typeface="Gill Sans" charset="0"/>
            </a:endParaRPr>
          </a:p>
        </p:txBody>
      </p:sp>
      <p:sp>
        <p:nvSpPr>
          <p:cNvPr id="20490" name="AutoShape 10"/>
          <p:cNvSpPr>
            <a:spLocks/>
          </p:cNvSpPr>
          <p:nvPr/>
        </p:nvSpPr>
        <p:spPr bwMode="auto">
          <a:xfrm>
            <a:off x="995363" y="3317875"/>
            <a:ext cx="5835650" cy="3463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8"/>
                </a:moveTo>
                <a:lnTo>
                  <a:pt x="0" y="19647"/>
                </a:lnTo>
                <a:lnTo>
                  <a:pt x="3450" y="19647"/>
                </a:lnTo>
                <a:lnTo>
                  <a:pt x="4609" y="21599"/>
                </a:lnTo>
                <a:lnTo>
                  <a:pt x="5727" y="19717"/>
                </a:lnTo>
                <a:lnTo>
                  <a:pt x="21599" y="19717"/>
                </a:lnTo>
                <a:lnTo>
                  <a:pt x="21599" y="0"/>
                </a:lnTo>
                <a:lnTo>
                  <a:pt x="0" y="138"/>
                </a:lnTo>
                <a:close/>
              </a:path>
            </a:pathLst>
          </a:custGeom>
          <a:solidFill>
            <a:srgbClr val="FFFFFF"/>
          </a:solidFill>
          <a:ln w="25400" cap="flat" cmpd="sng">
            <a:solidFill>
              <a:srgbClr val="FFFFFF"/>
            </a:solidFill>
            <a:prstDash val="solid"/>
            <a:miter lim="0"/>
            <a:headEnd/>
            <a:tailEnd/>
          </a:ln>
          <a:effectLst>
            <a:outerShdw blurRad="38100" dist="38100" dir="5400000" algn="ctr" rotWithShape="0">
              <a:srgbClr val="000000">
                <a:alpha val="10999"/>
              </a:srgbClr>
            </a:outerShdw>
          </a:effectLst>
        </p:spPr>
        <p:txBody>
          <a:bodyPr lIns="50800" tIns="50800" rIns="50800" bIns="50800" anchor="ctr"/>
          <a:lstStyle/>
          <a:p>
            <a:pPr>
              <a:defRPr/>
            </a:pPr>
            <a:endParaRPr lang="en-US">
              <a:cs typeface="Gill Sans" charset="0"/>
            </a:endParaRPr>
          </a:p>
        </p:txBody>
      </p:sp>
      <p:sp>
        <p:nvSpPr>
          <p:cNvPr id="20491" name="AutoShape 11"/>
          <p:cNvSpPr>
            <a:spLocks/>
          </p:cNvSpPr>
          <p:nvPr/>
        </p:nvSpPr>
        <p:spPr bwMode="auto">
          <a:xfrm>
            <a:off x="7937500" y="3327400"/>
            <a:ext cx="5834063" cy="3463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8"/>
                </a:moveTo>
                <a:lnTo>
                  <a:pt x="0" y="19647"/>
                </a:lnTo>
                <a:lnTo>
                  <a:pt x="3450" y="19647"/>
                </a:lnTo>
                <a:lnTo>
                  <a:pt x="4609" y="21599"/>
                </a:lnTo>
                <a:lnTo>
                  <a:pt x="5727" y="19717"/>
                </a:lnTo>
                <a:lnTo>
                  <a:pt x="21599" y="19717"/>
                </a:lnTo>
                <a:lnTo>
                  <a:pt x="21599" y="0"/>
                </a:lnTo>
                <a:lnTo>
                  <a:pt x="0" y="138"/>
                </a:lnTo>
                <a:close/>
              </a:path>
            </a:pathLst>
          </a:custGeom>
          <a:solidFill>
            <a:srgbClr val="FFFFFF"/>
          </a:solidFill>
          <a:ln w="25400" cap="flat" cmpd="sng">
            <a:solidFill>
              <a:srgbClr val="FFFFFF"/>
            </a:solidFill>
            <a:prstDash val="solid"/>
            <a:miter lim="0"/>
            <a:headEnd/>
            <a:tailEnd/>
          </a:ln>
          <a:effectLst>
            <a:outerShdw blurRad="38100" dist="38100" dir="5400000" algn="ctr" rotWithShape="0">
              <a:srgbClr val="000000">
                <a:alpha val="10999"/>
              </a:srgbClr>
            </a:outerShdw>
          </a:effectLst>
        </p:spPr>
        <p:txBody>
          <a:bodyPr lIns="50800" tIns="50800" rIns="50800" bIns="50800" anchor="ctr"/>
          <a:lstStyle/>
          <a:p>
            <a:pPr>
              <a:defRPr/>
            </a:pPr>
            <a:endParaRPr lang="en-US">
              <a:cs typeface="Gill Sans" charset="0"/>
            </a:endParaRPr>
          </a:p>
        </p:txBody>
      </p:sp>
      <p:grpSp>
        <p:nvGrpSpPr>
          <p:cNvPr id="2" name="Group 12"/>
          <p:cNvGrpSpPr>
            <a:grpSpLocks/>
          </p:cNvGrpSpPr>
          <p:nvPr/>
        </p:nvGrpSpPr>
        <p:grpSpPr bwMode="auto">
          <a:xfrm>
            <a:off x="1878013" y="7275513"/>
            <a:ext cx="712787" cy="712787"/>
            <a:chOff x="-1" y="-1"/>
            <a:chExt cx="711202" cy="711202"/>
          </a:xfrm>
        </p:grpSpPr>
        <p:sp>
          <p:nvSpPr>
            <p:cNvPr id="20493" name="AutoShape 13"/>
            <p:cNvSpPr>
              <a:spLocks/>
            </p:cNvSpPr>
            <p:nvPr/>
          </p:nvSpPr>
          <p:spPr bwMode="auto">
            <a:xfrm>
              <a:off x="-1" y="-1"/>
              <a:ext cx="711202" cy="711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0494" name="AutoShape 14"/>
            <p:cNvSpPr>
              <a:spLocks/>
            </p:cNvSpPr>
            <p:nvPr/>
          </p:nvSpPr>
          <p:spPr bwMode="auto">
            <a:xfrm>
              <a:off x="202747" y="202747"/>
              <a:ext cx="305706" cy="3057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 name="AutoShape 17"/>
          <p:cNvSpPr>
            <a:spLocks/>
          </p:cNvSpPr>
          <p:nvPr/>
        </p:nvSpPr>
        <p:spPr bwMode="auto">
          <a:xfrm>
            <a:off x="4178300" y="4951413"/>
            <a:ext cx="2311400"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444444"/>
                </a:solidFill>
                <a:latin typeface="Open Sans" charset="0"/>
                <a:cs typeface="Open Sans" charset="0"/>
                <a:sym typeface="Open Sans" charset="0"/>
              </a:rPr>
              <a:t>Description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20498" name="AutoShape 18"/>
          <p:cNvSpPr>
            <a:spLocks/>
          </p:cNvSpPr>
          <p:nvPr/>
        </p:nvSpPr>
        <p:spPr bwMode="auto">
          <a:xfrm>
            <a:off x="4178300" y="3738563"/>
            <a:ext cx="1970088" cy="1206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6400">
                <a:solidFill>
                  <a:srgbClr val="F29E15"/>
                </a:solidFill>
                <a:latin typeface="Open Sans" charset="0"/>
                <a:cs typeface="Open Sans" charset="0"/>
                <a:sym typeface="Open Sans" charset="0"/>
              </a:rPr>
              <a:t>2011</a:t>
            </a:r>
            <a:endParaRPr lang="en-US">
              <a:cs typeface="Gill Sans" charset="0"/>
            </a:endParaRPr>
          </a:p>
        </p:txBody>
      </p:sp>
      <p:sp>
        <p:nvSpPr>
          <p:cNvPr id="6" name="AutoShape 21"/>
          <p:cNvSpPr>
            <a:spLocks/>
          </p:cNvSpPr>
          <p:nvPr/>
        </p:nvSpPr>
        <p:spPr bwMode="auto">
          <a:xfrm>
            <a:off x="11137900" y="4951413"/>
            <a:ext cx="2311400"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444444"/>
                </a:solidFill>
                <a:latin typeface="Open Sans" charset="0"/>
                <a:cs typeface="Open Sans" charset="0"/>
                <a:sym typeface="Open Sans" charset="0"/>
              </a:rPr>
              <a:t>Description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7" name="AutoShape 22"/>
          <p:cNvSpPr>
            <a:spLocks/>
          </p:cNvSpPr>
          <p:nvPr/>
        </p:nvSpPr>
        <p:spPr bwMode="auto">
          <a:xfrm>
            <a:off x="11137900" y="3738563"/>
            <a:ext cx="1970088" cy="1206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6400">
                <a:solidFill>
                  <a:srgbClr val="F29E15"/>
                </a:solidFill>
                <a:latin typeface="Open Sans" charset="0"/>
                <a:cs typeface="Open Sans" charset="0"/>
                <a:sym typeface="Open Sans" charset="0"/>
              </a:rPr>
              <a:t>2013</a:t>
            </a:r>
            <a:endParaRPr lang="en-US">
              <a:cs typeface="Gill Sans" charset="0"/>
            </a:endParaRPr>
          </a:p>
        </p:txBody>
      </p:sp>
      <p:sp>
        <p:nvSpPr>
          <p:cNvPr id="20504" name="AutoShape 24"/>
          <p:cNvSpPr>
            <a:spLocks/>
          </p:cNvSpPr>
          <p:nvPr/>
        </p:nvSpPr>
        <p:spPr bwMode="auto">
          <a:xfrm>
            <a:off x="7632700" y="10033000"/>
            <a:ext cx="2311400"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444444"/>
                </a:solidFill>
                <a:latin typeface="Open Sans" charset="0"/>
                <a:cs typeface="Open Sans" charset="0"/>
                <a:sym typeface="Open Sans" charset="0"/>
              </a:rPr>
              <a:t>Description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20505" name="AutoShape 25"/>
          <p:cNvSpPr>
            <a:spLocks/>
          </p:cNvSpPr>
          <p:nvPr/>
        </p:nvSpPr>
        <p:spPr bwMode="auto">
          <a:xfrm>
            <a:off x="7632700" y="8820150"/>
            <a:ext cx="1970088" cy="1206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6400">
                <a:solidFill>
                  <a:srgbClr val="E88834"/>
                </a:solidFill>
                <a:latin typeface="Open Sans" charset="0"/>
                <a:cs typeface="Open Sans" charset="0"/>
                <a:sym typeface="Open Sans" charset="0"/>
              </a:rPr>
              <a:t>2012</a:t>
            </a:r>
            <a:endParaRPr lang="en-US">
              <a:cs typeface="Gill Sans" charset="0"/>
            </a:endParaRPr>
          </a:p>
        </p:txBody>
      </p:sp>
      <p:sp>
        <p:nvSpPr>
          <p:cNvPr id="20507" name="AutoShape 27"/>
          <p:cNvSpPr>
            <a:spLocks/>
          </p:cNvSpPr>
          <p:nvPr/>
        </p:nvSpPr>
        <p:spPr bwMode="auto">
          <a:xfrm>
            <a:off x="14211300" y="10033000"/>
            <a:ext cx="2311400"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444444"/>
                </a:solidFill>
                <a:latin typeface="Open Sans" charset="0"/>
                <a:cs typeface="Open Sans" charset="0"/>
                <a:sym typeface="Open Sans" charset="0"/>
              </a:rPr>
              <a:t>Description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20508" name="AutoShape 28"/>
          <p:cNvSpPr>
            <a:spLocks/>
          </p:cNvSpPr>
          <p:nvPr/>
        </p:nvSpPr>
        <p:spPr bwMode="auto">
          <a:xfrm>
            <a:off x="14211300" y="8820150"/>
            <a:ext cx="1970088" cy="1206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6400">
                <a:solidFill>
                  <a:srgbClr val="687878"/>
                </a:solidFill>
                <a:latin typeface="Open Sans" charset="0"/>
                <a:cs typeface="Open Sans" charset="0"/>
                <a:sym typeface="Open Sans" charset="0"/>
              </a:rPr>
              <a:t>2014</a:t>
            </a:r>
            <a:endParaRPr lang="en-US">
              <a:cs typeface="Gill Sans" charset="0"/>
            </a:endParaRPr>
          </a:p>
        </p:txBody>
      </p:sp>
      <p:grpSp>
        <p:nvGrpSpPr>
          <p:cNvPr id="20497" name="Group 29"/>
          <p:cNvGrpSpPr>
            <a:grpSpLocks/>
          </p:cNvGrpSpPr>
          <p:nvPr/>
        </p:nvGrpSpPr>
        <p:grpSpPr bwMode="auto">
          <a:xfrm>
            <a:off x="15416213" y="7275513"/>
            <a:ext cx="712787" cy="712787"/>
            <a:chOff x="-1" y="-1"/>
            <a:chExt cx="711202" cy="711202"/>
          </a:xfrm>
        </p:grpSpPr>
        <p:sp>
          <p:nvSpPr>
            <p:cNvPr id="20510" name="AutoShape 30"/>
            <p:cNvSpPr>
              <a:spLocks/>
            </p:cNvSpPr>
            <p:nvPr/>
          </p:nvSpPr>
          <p:spPr bwMode="auto">
            <a:xfrm>
              <a:off x="-1" y="-1"/>
              <a:ext cx="711202" cy="711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0511" name="AutoShape 31"/>
            <p:cNvSpPr>
              <a:spLocks/>
            </p:cNvSpPr>
            <p:nvPr/>
          </p:nvSpPr>
          <p:spPr bwMode="auto">
            <a:xfrm>
              <a:off x="202747" y="202747"/>
              <a:ext cx="305706" cy="3057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20512" name="AutoShape 32"/>
          <p:cNvSpPr>
            <a:spLocks/>
          </p:cNvSpPr>
          <p:nvPr/>
        </p:nvSpPr>
        <p:spPr bwMode="auto">
          <a:xfrm>
            <a:off x="14560550" y="5410200"/>
            <a:ext cx="1970088" cy="1206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6400">
                <a:solidFill>
                  <a:srgbClr val="AAAAAA"/>
                </a:solidFill>
                <a:latin typeface="Open Sans" charset="0"/>
                <a:cs typeface="Open Sans" charset="0"/>
                <a:sym typeface="Open Sans" charset="0"/>
              </a:rPr>
              <a:t>2015</a:t>
            </a:r>
            <a:endParaRPr lang="en-US">
              <a:cs typeface="Gill Sans" charset="0"/>
            </a:endParaRPr>
          </a:p>
        </p:txBody>
      </p:sp>
      <p:sp>
        <p:nvSpPr>
          <p:cNvPr id="20514" name="AutoShape 34"/>
          <p:cNvSpPr>
            <a:spLocks/>
          </p:cNvSpPr>
          <p:nvPr/>
        </p:nvSpPr>
        <p:spPr bwMode="auto">
          <a:xfrm>
            <a:off x="14839950" y="4392613"/>
            <a:ext cx="1485900" cy="927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600"/>
                  <a:pt x="10800" y="21600"/>
                </a:cubicBezTo>
                <a:cubicBezTo>
                  <a:pt x="15302" y="21600"/>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0515" name="AutoShape 35"/>
          <p:cNvSpPr>
            <a:spLocks/>
          </p:cNvSpPr>
          <p:nvPr/>
        </p:nvSpPr>
        <p:spPr bwMode="auto">
          <a:xfrm>
            <a:off x="15398750" y="4670425"/>
            <a:ext cx="207963" cy="209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599"/>
                  <a:pt x="2402" y="21599"/>
                </a:cubicBezTo>
                <a:cubicBezTo>
                  <a:pt x="3722" y="21599"/>
                  <a:pt x="4799" y="20523"/>
                  <a:pt x="4799" y="19198"/>
                </a:cubicBezTo>
                <a:cubicBezTo>
                  <a:pt x="4799" y="11262"/>
                  <a:pt x="11262" y="4803"/>
                  <a:pt x="19202" y="4803"/>
                </a:cubicBezTo>
                <a:lnTo>
                  <a:pt x="19202" y="4798"/>
                </a:lnTo>
                <a:cubicBezTo>
                  <a:pt x="20523" y="4798"/>
                  <a:pt x="21600" y="3721"/>
                  <a:pt x="21600" y="2401"/>
                </a:cubicBezTo>
                <a:cubicBezTo>
                  <a:pt x="21600" y="1076"/>
                  <a:pt x="20523" y="0"/>
                  <a:pt x="19202"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0516" name="AutoShape 36"/>
          <p:cNvSpPr>
            <a:spLocks/>
          </p:cNvSpPr>
          <p:nvPr/>
        </p:nvSpPr>
        <p:spPr bwMode="auto">
          <a:xfrm>
            <a:off x="15259050" y="4532313"/>
            <a:ext cx="650875" cy="6492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600" y="16765"/>
                  <a:pt x="21600" y="10800"/>
                </a:cubicBezTo>
                <a:cubicBezTo>
                  <a:pt x="21600" y="4834"/>
                  <a:pt x="16765"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0517" name="AutoShape 37"/>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13</a:t>
            </a:r>
            <a:endParaRPr lang="en-US">
              <a:cs typeface="Gill Sans" charset="0"/>
            </a:endParaRPr>
          </a:p>
        </p:txBody>
      </p:sp>
      <p:grpSp>
        <p:nvGrpSpPr>
          <p:cNvPr id="20501" name="Group 38"/>
          <p:cNvGrpSpPr>
            <a:grpSpLocks/>
          </p:cNvGrpSpPr>
          <p:nvPr/>
        </p:nvGrpSpPr>
        <p:grpSpPr bwMode="auto">
          <a:xfrm>
            <a:off x="5332413" y="7275513"/>
            <a:ext cx="712787" cy="712787"/>
            <a:chOff x="-1" y="-1"/>
            <a:chExt cx="711202" cy="711202"/>
          </a:xfrm>
        </p:grpSpPr>
        <p:sp>
          <p:nvSpPr>
            <p:cNvPr id="20519" name="AutoShape 39"/>
            <p:cNvSpPr>
              <a:spLocks/>
            </p:cNvSpPr>
            <p:nvPr/>
          </p:nvSpPr>
          <p:spPr bwMode="auto">
            <a:xfrm>
              <a:off x="-1" y="-1"/>
              <a:ext cx="711202" cy="711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0520" name="AutoShape 40"/>
            <p:cNvSpPr>
              <a:spLocks/>
            </p:cNvSpPr>
            <p:nvPr/>
          </p:nvSpPr>
          <p:spPr bwMode="auto">
            <a:xfrm>
              <a:off x="202747" y="202747"/>
              <a:ext cx="305706" cy="3057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20502" name="Group 41"/>
          <p:cNvGrpSpPr>
            <a:grpSpLocks/>
          </p:cNvGrpSpPr>
          <p:nvPr/>
        </p:nvGrpSpPr>
        <p:grpSpPr bwMode="auto">
          <a:xfrm>
            <a:off x="8786813" y="7275513"/>
            <a:ext cx="712787" cy="712787"/>
            <a:chOff x="-1" y="-1"/>
            <a:chExt cx="711202" cy="711202"/>
          </a:xfrm>
        </p:grpSpPr>
        <p:sp>
          <p:nvSpPr>
            <p:cNvPr id="20522" name="AutoShape 42"/>
            <p:cNvSpPr>
              <a:spLocks/>
            </p:cNvSpPr>
            <p:nvPr/>
          </p:nvSpPr>
          <p:spPr bwMode="auto">
            <a:xfrm>
              <a:off x="-1" y="-1"/>
              <a:ext cx="711202" cy="711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0523" name="AutoShape 43"/>
            <p:cNvSpPr>
              <a:spLocks/>
            </p:cNvSpPr>
            <p:nvPr/>
          </p:nvSpPr>
          <p:spPr bwMode="auto">
            <a:xfrm>
              <a:off x="202747" y="202747"/>
              <a:ext cx="305706" cy="3057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8" name="Group 44"/>
          <p:cNvGrpSpPr>
            <a:grpSpLocks/>
          </p:cNvGrpSpPr>
          <p:nvPr/>
        </p:nvGrpSpPr>
        <p:grpSpPr bwMode="auto">
          <a:xfrm>
            <a:off x="12101513" y="7269163"/>
            <a:ext cx="712787" cy="711200"/>
            <a:chOff x="-1" y="-1"/>
            <a:chExt cx="711202" cy="711202"/>
          </a:xfrm>
        </p:grpSpPr>
        <p:sp>
          <p:nvSpPr>
            <p:cNvPr id="20525" name="AutoShape 45"/>
            <p:cNvSpPr>
              <a:spLocks/>
            </p:cNvSpPr>
            <p:nvPr/>
          </p:nvSpPr>
          <p:spPr bwMode="auto">
            <a:xfrm>
              <a:off x="-1" y="-1"/>
              <a:ext cx="711202" cy="711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0526" name="AutoShape 46"/>
            <p:cNvSpPr>
              <a:spLocks/>
            </p:cNvSpPr>
            <p:nvPr/>
          </p:nvSpPr>
          <p:spPr bwMode="auto">
            <a:xfrm>
              <a:off x="202747" y="203200"/>
              <a:ext cx="305706" cy="304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8" name="Rectangle 47"/>
          <p:cNvSpPr/>
          <p:nvPr/>
        </p:nvSpPr>
        <p:spPr bwMode="auto">
          <a:xfrm>
            <a:off x="1066800" y="3429000"/>
            <a:ext cx="2819400" cy="29718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
        <p:nvSpPr>
          <p:cNvPr id="49" name="Rectangle 48"/>
          <p:cNvSpPr/>
          <p:nvPr/>
        </p:nvSpPr>
        <p:spPr bwMode="auto">
          <a:xfrm>
            <a:off x="8001000" y="3429000"/>
            <a:ext cx="2819400" cy="29718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
        <p:nvSpPr>
          <p:cNvPr id="50" name="Rectangle 49"/>
          <p:cNvSpPr/>
          <p:nvPr/>
        </p:nvSpPr>
        <p:spPr bwMode="auto">
          <a:xfrm>
            <a:off x="4495800" y="8534400"/>
            <a:ext cx="2819400" cy="29718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
        <p:nvSpPr>
          <p:cNvPr id="51" name="Rectangle 50"/>
          <p:cNvSpPr/>
          <p:nvPr/>
        </p:nvSpPr>
        <p:spPr bwMode="auto">
          <a:xfrm>
            <a:off x="11125200" y="8534400"/>
            <a:ext cx="2819400" cy="29718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AutoShape 1"/>
          <p:cNvSpPr>
            <a:spLocks/>
          </p:cNvSpPr>
          <p:nvPr/>
        </p:nvSpPr>
        <p:spPr bwMode="auto">
          <a:xfrm>
            <a:off x="1006475" y="723900"/>
            <a:ext cx="152241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Timeline</a:t>
            </a:r>
            <a:endParaRPr lang="en-US" dirty="0">
              <a:cs typeface="Gill Sans" charset="0"/>
            </a:endParaRPr>
          </a:p>
        </p:txBody>
      </p:sp>
      <p:sp>
        <p:nvSpPr>
          <p:cNvPr id="21506" name="AutoShape 2"/>
          <p:cNvSpPr>
            <a:spLocks/>
          </p:cNvSpPr>
          <p:nvPr/>
        </p:nvSpPr>
        <p:spPr bwMode="auto">
          <a:xfrm>
            <a:off x="1016000" y="1409700"/>
            <a:ext cx="152908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We Deliver Dream</a:t>
            </a:r>
            <a:endParaRPr lang="en-US" dirty="0">
              <a:cs typeface="Gill Sans" charset="0"/>
            </a:endParaRPr>
          </a:p>
        </p:txBody>
      </p:sp>
      <p:sp>
        <p:nvSpPr>
          <p:cNvPr id="21507" name="AutoShape 3"/>
          <p:cNvSpPr>
            <a:spLocks/>
          </p:cNvSpPr>
          <p:nvPr/>
        </p:nvSpPr>
        <p:spPr bwMode="auto">
          <a:xfrm>
            <a:off x="5372100" y="9769475"/>
            <a:ext cx="1736725" cy="106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a:solidFill>
                  <a:srgbClr val="F29E15"/>
                </a:solidFill>
                <a:latin typeface="Open Sans" charset="0"/>
                <a:cs typeface="Open Sans" charset="0"/>
                <a:sym typeface="Open Sans" charset="0"/>
              </a:rPr>
              <a:t>2012</a:t>
            </a:r>
            <a:endParaRPr lang="en-US">
              <a:cs typeface="Gill Sans" charset="0"/>
            </a:endParaRPr>
          </a:p>
        </p:txBody>
      </p:sp>
      <p:sp>
        <p:nvSpPr>
          <p:cNvPr id="21508" name="AutoShape 4"/>
          <p:cNvSpPr>
            <a:spLocks/>
          </p:cNvSpPr>
          <p:nvPr/>
        </p:nvSpPr>
        <p:spPr bwMode="auto">
          <a:xfrm>
            <a:off x="2036763" y="10718800"/>
            <a:ext cx="1738312" cy="106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a:solidFill>
                  <a:srgbClr val="F29E15"/>
                </a:solidFill>
                <a:latin typeface="Open Sans" charset="0"/>
                <a:cs typeface="Open Sans" charset="0"/>
                <a:sym typeface="Open Sans" charset="0"/>
              </a:rPr>
              <a:t>2011</a:t>
            </a:r>
            <a:endParaRPr lang="en-US">
              <a:cs typeface="Gill Sans" charset="0"/>
            </a:endParaRPr>
          </a:p>
        </p:txBody>
      </p:sp>
      <p:sp>
        <p:nvSpPr>
          <p:cNvPr id="21509" name="AutoShape 5"/>
          <p:cNvSpPr>
            <a:spLocks/>
          </p:cNvSpPr>
          <p:nvPr/>
        </p:nvSpPr>
        <p:spPr bwMode="auto">
          <a:xfrm>
            <a:off x="8731250" y="8826500"/>
            <a:ext cx="1738313" cy="106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a:solidFill>
                  <a:srgbClr val="E88834"/>
                </a:solidFill>
                <a:latin typeface="Open Sans" charset="0"/>
                <a:cs typeface="Open Sans" charset="0"/>
                <a:sym typeface="Open Sans" charset="0"/>
              </a:rPr>
              <a:t>2013</a:t>
            </a:r>
            <a:endParaRPr lang="en-US">
              <a:cs typeface="Gill Sans" charset="0"/>
            </a:endParaRPr>
          </a:p>
        </p:txBody>
      </p:sp>
      <p:sp>
        <p:nvSpPr>
          <p:cNvPr id="21510" name="AutoShape 6"/>
          <p:cNvSpPr>
            <a:spLocks/>
          </p:cNvSpPr>
          <p:nvPr/>
        </p:nvSpPr>
        <p:spPr bwMode="auto">
          <a:xfrm>
            <a:off x="11963400" y="7893050"/>
            <a:ext cx="1738313" cy="106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b="1">
                <a:solidFill>
                  <a:srgbClr val="F1C616"/>
                </a:solidFill>
                <a:latin typeface="Open Sans" charset="0"/>
                <a:cs typeface="Open Sans" charset="0"/>
                <a:sym typeface="Open Sans" charset="0"/>
              </a:rPr>
              <a:t>2014</a:t>
            </a:r>
            <a:endParaRPr lang="en-US">
              <a:cs typeface="Gill Sans" charset="0"/>
            </a:endParaRPr>
          </a:p>
        </p:txBody>
      </p:sp>
      <p:sp>
        <p:nvSpPr>
          <p:cNvPr id="21511" name="AutoShape 7"/>
          <p:cNvSpPr>
            <a:spLocks/>
          </p:cNvSpPr>
          <p:nvPr/>
        </p:nvSpPr>
        <p:spPr bwMode="auto">
          <a:xfrm>
            <a:off x="15138400" y="7004050"/>
            <a:ext cx="1736725" cy="106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a:solidFill>
                  <a:srgbClr val="C0C0C0"/>
                </a:solidFill>
                <a:latin typeface="Open Sans" charset="0"/>
                <a:cs typeface="Open Sans" charset="0"/>
                <a:sym typeface="Open Sans" charset="0"/>
              </a:rPr>
              <a:t>2015</a:t>
            </a:r>
            <a:endParaRPr lang="en-US">
              <a:cs typeface="Gill Sans" charset="0"/>
            </a:endParaRPr>
          </a:p>
        </p:txBody>
      </p:sp>
      <p:sp>
        <p:nvSpPr>
          <p:cNvPr id="21512" name="AutoShape 8"/>
          <p:cNvSpPr>
            <a:spLocks/>
          </p:cNvSpPr>
          <p:nvPr/>
        </p:nvSpPr>
        <p:spPr bwMode="auto">
          <a:xfrm>
            <a:off x="1033463" y="8242300"/>
            <a:ext cx="3721100" cy="124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500" b="1">
                <a:solidFill>
                  <a:srgbClr val="444444"/>
                </a:solidFill>
                <a:latin typeface="Open Sans" charset="0"/>
                <a:cs typeface="Open Sans" charset="0"/>
                <a:sym typeface="Open Sans" charset="0"/>
              </a:rPr>
              <a:t>Description</a:t>
            </a:r>
            <a:r>
              <a:rPr lang="en-US" sz="2100" b="1">
                <a:solidFill>
                  <a:srgbClr val="444444"/>
                </a:solidFill>
                <a:latin typeface="Open Sans" charset="0"/>
                <a:cs typeface="Open Sans" charset="0"/>
                <a:sym typeface="Open Sans" charset="0"/>
              </a:rPr>
              <a:t>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21513" name="AutoShape 9"/>
          <p:cNvSpPr>
            <a:spLocks/>
          </p:cNvSpPr>
          <p:nvPr/>
        </p:nvSpPr>
        <p:spPr bwMode="auto">
          <a:xfrm>
            <a:off x="11912600" y="5194300"/>
            <a:ext cx="2921000" cy="124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500" b="1">
                <a:solidFill>
                  <a:srgbClr val="444444"/>
                </a:solidFill>
                <a:latin typeface="Open Sans" charset="0"/>
                <a:cs typeface="Open Sans" charset="0"/>
                <a:sym typeface="Open Sans" charset="0"/>
              </a:rPr>
              <a:t>Description</a:t>
            </a:r>
            <a:r>
              <a:rPr lang="en-US" sz="2100" b="1">
                <a:solidFill>
                  <a:srgbClr val="444444"/>
                </a:solidFill>
                <a:latin typeface="Open Sans" charset="0"/>
                <a:cs typeface="Open Sans" charset="0"/>
                <a:sym typeface="Open Sans" charset="0"/>
              </a:rPr>
              <a:t>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21514" name="AutoShape 10"/>
          <p:cNvSpPr>
            <a:spLocks/>
          </p:cNvSpPr>
          <p:nvPr/>
        </p:nvSpPr>
        <p:spPr bwMode="auto">
          <a:xfrm>
            <a:off x="4635500" y="7061200"/>
            <a:ext cx="3721100" cy="124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500" b="1">
                <a:solidFill>
                  <a:srgbClr val="444444"/>
                </a:solidFill>
                <a:latin typeface="Open Sans" charset="0"/>
                <a:cs typeface="Open Sans" charset="0"/>
                <a:sym typeface="Open Sans" charset="0"/>
              </a:rPr>
              <a:t>Description</a:t>
            </a:r>
            <a:r>
              <a:rPr lang="en-US" sz="2100" b="1">
                <a:solidFill>
                  <a:srgbClr val="444444"/>
                </a:solidFill>
                <a:latin typeface="Open Sans" charset="0"/>
                <a:cs typeface="Open Sans" charset="0"/>
                <a:sym typeface="Open Sans" charset="0"/>
              </a:rPr>
              <a:t>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grpSp>
        <p:nvGrpSpPr>
          <p:cNvPr id="21515" name="Group 11"/>
          <p:cNvGrpSpPr>
            <a:grpSpLocks/>
          </p:cNvGrpSpPr>
          <p:nvPr/>
        </p:nvGrpSpPr>
        <p:grpSpPr bwMode="auto">
          <a:xfrm>
            <a:off x="14795500" y="5053013"/>
            <a:ext cx="1257300" cy="787400"/>
            <a:chOff x="0" y="0"/>
            <a:chExt cx="1257302" cy="787401"/>
          </a:xfrm>
        </p:grpSpPr>
        <p:sp>
          <p:nvSpPr>
            <p:cNvPr id="21516" name="AutoShape 12"/>
            <p:cNvSpPr>
              <a:spLocks/>
            </p:cNvSpPr>
            <p:nvPr/>
          </p:nvSpPr>
          <p:spPr bwMode="auto">
            <a:xfrm>
              <a:off x="0" y="0"/>
              <a:ext cx="1257302" cy="7874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600"/>
                    <a:pt x="10800" y="21600"/>
                  </a:cubicBezTo>
                  <a:cubicBezTo>
                    <a:pt x="15302" y="21600"/>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C0C0C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1517" name="AutoShape 13"/>
            <p:cNvSpPr>
              <a:spLocks/>
            </p:cNvSpPr>
            <p:nvPr/>
          </p:nvSpPr>
          <p:spPr bwMode="auto">
            <a:xfrm>
              <a:off x="471489" y="236537"/>
              <a:ext cx="17780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600" y="3721"/>
                    <a:pt x="21600" y="2401"/>
                  </a:cubicBezTo>
                  <a:cubicBezTo>
                    <a:pt x="21600" y="1076"/>
                    <a:pt x="20523" y="0"/>
                    <a:pt x="19202" y="0"/>
                  </a:cubicBezTo>
                </a:path>
              </a:pathLst>
            </a:custGeom>
            <a:solidFill>
              <a:srgbClr val="C0C0C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1518" name="AutoShape 14"/>
            <p:cNvSpPr>
              <a:spLocks/>
            </p:cNvSpPr>
            <p:nvPr/>
          </p:nvSpPr>
          <p:spPr bwMode="auto">
            <a:xfrm>
              <a:off x="354014" y="117475"/>
              <a:ext cx="550863" cy="552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600" y="16765"/>
                    <a:pt x="21600" y="10800"/>
                  </a:cubicBezTo>
                  <a:cubicBezTo>
                    <a:pt x="21600" y="4834"/>
                    <a:pt x="16765" y="0"/>
                    <a:pt x="10800" y="0"/>
                  </a:cubicBezTo>
                </a:path>
              </a:pathLst>
            </a:custGeom>
            <a:solidFill>
              <a:srgbClr val="C0C0C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21522" name="AutoShape 18"/>
          <p:cNvSpPr>
            <a:spLocks/>
          </p:cNvSpPr>
          <p:nvPr/>
        </p:nvSpPr>
        <p:spPr bwMode="auto">
          <a:xfrm>
            <a:off x="8286750" y="5816600"/>
            <a:ext cx="3721100" cy="124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500" b="1">
                <a:solidFill>
                  <a:srgbClr val="444444"/>
                </a:solidFill>
                <a:latin typeface="Open Sans" charset="0"/>
                <a:cs typeface="Open Sans" charset="0"/>
                <a:sym typeface="Open Sans" charset="0"/>
              </a:rPr>
              <a:t>Description</a:t>
            </a:r>
            <a:r>
              <a:rPr lang="en-US" sz="2100" b="1">
                <a:solidFill>
                  <a:srgbClr val="444444"/>
                </a:solidFill>
                <a:latin typeface="Open Sans" charset="0"/>
                <a:cs typeface="Open Sans" charset="0"/>
                <a:sym typeface="Open Sans" charset="0"/>
              </a:rPr>
              <a:t> </a:t>
            </a:r>
          </a:p>
          <a:p>
            <a:pPr algn="l">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21524" name="AutoShape 20"/>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14</a:t>
            </a:r>
            <a:endParaRPr lang="en-US">
              <a:cs typeface="Gill Sans" charset="0"/>
            </a:endParaRPr>
          </a:p>
        </p:txBody>
      </p:sp>
      <p:grpSp>
        <p:nvGrpSpPr>
          <p:cNvPr id="2" name="Group 21"/>
          <p:cNvGrpSpPr>
            <a:grpSpLocks/>
          </p:cNvGrpSpPr>
          <p:nvPr/>
        </p:nvGrpSpPr>
        <p:grpSpPr bwMode="auto">
          <a:xfrm rot="-947622">
            <a:off x="-1916113" y="7596188"/>
            <a:ext cx="25500013" cy="719137"/>
            <a:chOff x="0" y="-1"/>
            <a:chExt cx="25501600" cy="718421"/>
          </a:xfrm>
        </p:grpSpPr>
        <p:grpSp>
          <p:nvGrpSpPr>
            <p:cNvPr id="3" name="Group 22"/>
            <p:cNvGrpSpPr>
              <a:grpSpLocks/>
            </p:cNvGrpSpPr>
            <p:nvPr/>
          </p:nvGrpSpPr>
          <p:grpSpPr bwMode="auto">
            <a:xfrm>
              <a:off x="0" y="273919"/>
              <a:ext cx="25501600" cy="152401"/>
              <a:chOff x="0" y="0"/>
              <a:chExt cx="25501600" cy="152400"/>
            </a:xfrm>
          </p:grpSpPr>
          <p:sp>
            <p:nvSpPr>
              <p:cNvPr id="4" name="AutoShape 23"/>
              <p:cNvSpPr>
                <a:spLocks/>
              </p:cNvSpPr>
              <p:nvPr/>
            </p:nvSpPr>
            <p:spPr bwMode="auto">
              <a:xfrm>
                <a:off x="-323" y="-2966"/>
                <a:ext cx="4283343" cy="152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29E15"/>
              </a:solidFill>
              <a:ln w="25400" cap="flat" cmpd="sng">
                <a:solidFill>
                  <a:srgbClr val="F29E15"/>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1ED2AE"/>
                  </a:solidFill>
                  <a:effectLst>
                    <a:outerShdw blurRad="38100" dist="38100" dir="2700000" algn="tl">
                      <a:srgbClr val="000000"/>
                    </a:outerShdw>
                  </a:effectLst>
                  <a:cs typeface="Gill Sans" charset="0"/>
                </a:endParaRPr>
              </a:p>
            </p:txBody>
          </p:sp>
          <p:sp>
            <p:nvSpPr>
              <p:cNvPr id="5" name="AutoShape 24"/>
              <p:cNvSpPr>
                <a:spLocks/>
              </p:cNvSpPr>
              <p:nvPr/>
            </p:nvSpPr>
            <p:spPr bwMode="auto">
              <a:xfrm>
                <a:off x="4299804" y="-1803"/>
                <a:ext cx="5840775" cy="152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E88834"/>
                  </a:solidFill>
                  <a:effectLst>
                    <a:outerShdw blurRad="38100" dist="38100" dir="2700000" algn="tl">
                      <a:srgbClr val="000000"/>
                    </a:outerShdw>
                  </a:effectLst>
                  <a:cs typeface="Gill Sans" charset="0"/>
                </a:endParaRPr>
              </a:p>
            </p:txBody>
          </p:sp>
          <p:sp>
            <p:nvSpPr>
              <p:cNvPr id="21529" name="AutoShape 25"/>
              <p:cNvSpPr>
                <a:spLocks/>
              </p:cNvSpPr>
              <p:nvPr/>
            </p:nvSpPr>
            <p:spPr bwMode="auto">
              <a:xfrm>
                <a:off x="10158929" y="-2007"/>
                <a:ext cx="7455364" cy="152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1C616"/>
              </a:solidFill>
              <a:ln w="25400" cap="flat" cmpd="sng">
                <a:solidFill>
                  <a:srgbClr val="F1C616"/>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79F2C3"/>
                  </a:solidFill>
                  <a:effectLst>
                    <a:outerShdw blurRad="38100" dist="38100" dir="2700000" algn="tl">
                      <a:srgbClr val="000000"/>
                    </a:outerShdw>
                  </a:effectLst>
                  <a:cs typeface="Gill Sans" charset="0"/>
                </a:endParaRPr>
              </a:p>
            </p:txBody>
          </p:sp>
          <p:sp>
            <p:nvSpPr>
              <p:cNvPr id="21530" name="AutoShape 26"/>
              <p:cNvSpPr>
                <a:spLocks/>
              </p:cNvSpPr>
              <p:nvPr/>
            </p:nvSpPr>
            <p:spPr bwMode="auto">
              <a:xfrm>
                <a:off x="17637167" y="-539"/>
                <a:ext cx="7861789" cy="152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8C9899"/>
              </a:solidFill>
              <a:ln w="25400" cap="flat" cmpd="sng">
                <a:solidFill>
                  <a:srgbClr val="8C9899"/>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6" name="Group 27"/>
            <p:cNvGrpSpPr>
              <a:grpSpLocks/>
            </p:cNvGrpSpPr>
            <p:nvPr/>
          </p:nvGrpSpPr>
          <p:grpSpPr bwMode="auto">
            <a:xfrm>
              <a:off x="3670124" y="7219"/>
              <a:ext cx="711201" cy="711201"/>
              <a:chOff x="-1" y="-1"/>
              <a:chExt cx="711202" cy="711202"/>
            </a:xfrm>
          </p:grpSpPr>
          <p:sp>
            <p:nvSpPr>
              <p:cNvPr id="21532" name="AutoShape 28"/>
              <p:cNvSpPr>
                <a:spLocks/>
              </p:cNvSpPr>
              <p:nvPr/>
            </p:nvSpPr>
            <p:spPr bwMode="auto">
              <a:xfrm>
                <a:off x="673" y="-302"/>
                <a:ext cx="711245" cy="7089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1533" name="AutoShape 29"/>
              <p:cNvSpPr>
                <a:spLocks/>
              </p:cNvSpPr>
              <p:nvPr/>
            </p:nvSpPr>
            <p:spPr bwMode="auto">
              <a:xfrm>
                <a:off x="203886" y="202696"/>
                <a:ext cx="304819" cy="30291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21525" name="Group 30"/>
            <p:cNvGrpSpPr>
              <a:grpSpLocks/>
            </p:cNvGrpSpPr>
            <p:nvPr/>
          </p:nvGrpSpPr>
          <p:grpSpPr bwMode="auto">
            <a:xfrm>
              <a:off x="17208323" y="7219"/>
              <a:ext cx="711201" cy="711201"/>
              <a:chOff x="-1" y="-1"/>
              <a:chExt cx="711202" cy="711202"/>
            </a:xfrm>
          </p:grpSpPr>
          <p:sp>
            <p:nvSpPr>
              <p:cNvPr id="21535" name="AutoShape 31"/>
              <p:cNvSpPr>
                <a:spLocks/>
              </p:cNvSpPr>
              <p:nvPr/>
            </p:nvSpPr>
            <p:spPr bwMode="auto">
              <a:xfrm>
                <a:off x="-134" y="-598"/>
                <a:ext cx="711245" cy="70890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1536" name="AutoShape 32"/>
              <p:cNvSpPr>
                <a:spLocks/>
              </p:cNvSpPr>
              <p:nvPr/>
            </p:nvSpPr>
            <p:spPr bwMode="auto">
              <a:xfrm>
                <a:off x="201768" y="200413"/>
                <a:ext cx="304819" cy="30449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21526" name="Group 33"/>
            <p:cNvGrpSpPr>
              <a:grpSpLocks/>
            </p:cNvGrpSpPr>
            <p:nvPr/>
          </p:nvGrpSpPr>
          <p:grpSpPr bwMode="auto">
            <a:xfrm>
              <a:off x="7124524" y="7219"/>
              <a:ext cx="711201" cy="711201"/>
              <a:chOff x="-1" y="-1"/>
              <a:chExt cx="711202" cy="711202"/>
            </a:xfrm>
          </p:grpSpPr>
          <p:sp>
            <p:nvSpPr>
              <p:cNvPr id="21538" name="AutoShape 34"/>
              <p:cNvSpPr>
                <a:spLocks/>
              </p:cNvSpPr>
              <p:nvPr/>
            </p:nvSpPr>
            <p:spPr bwMode="auto">
              <a:xfrm>
                <a:off x="-523" y="-286"/>
                <a:ext cx="711245" cy="7089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1539" name="AutoShape 35"/>
              <p:cNvSpPr>
                <a:spLocks/>
              </p:cNvSpPr>
              <p:nvPr/>
            </p:nvSpPr>
            <p:spPr bwMode="auto">
              <a:xfrm>
                <a:off x="202690" y="202712"/>
                <a:ext cx="304819" cy="30291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21527" name="Group 36"/>
            <p:cNvGrpSpPr>
              <a:grpSpLocks/>
            </p:cNvGrpSpPr>
            <p:nvPr/>
          </p:nvGrpSpPr>
          <p:grpSpPr bwMode="auto">
            <a:xfrm>
              <a:off x="10578924" y="7219"/>
              <a:ext cx="711201" cy="711201"/>
              <a:chOff x="-1" y="-1"/>
              <a:chExt cx="711202" cy="711202"/>
            </a:xfrm>
          </p:grpSpPr>
          <p:sp>
            <p:nvSpPr>
              <p:cNvPr id="21541" name="AutoShape 37"/>
              <p:cNvSpPr>
                <a:spLocks/>
              </p:cNvSpPr>
              <p:nvPr/>
            </p:nvSpPr>
            <p:spPr bwMode="auto">
              <a:xfrm>
                <a:off x="-3244" y="-701"/>
                <a:ext cx="711245" cy="7089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1542" name="AutoShape 38"/>
              <p:cNvSpPr>
                <a:spLocks/>
              </p:cNvSpPr>
              <p:nvPr/>
            </p:nvSpPr>
            <p:spPr bwMode="auto">
              <a:xfrm>
                <a:off x="199968" y="202297"/>
                <a:ext cx="304819" cy="30291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21528" name="Group 39"/>
            <p:cNvGrpSpPr>
              <a:grpSpLocks/>
            </p:cNvGrpSpPr>
            <p:nvPr/>
          </p:nvGrpSpPr>
          <p:grpSpPr bwMode="auto">
            <a:xfrm>
              <a:off x="13893623" y="-1"/>
              <a:ext cx="711201" cy="711202"/>
              <a:chOff x="-1" y="-1"/>
              <a:chExt cx="711202" cy="711202"/>
            </a:xfrm>
          </p:grpSpPr>
          <p:sp>
            <p:nvSpPr>
              <p:cNvPr id="21544" name="AutoShape 40"/>
              <p:cNvSpPr>
                <a:spLocks/>
              </p:cNvSpPr>
              <p:nvPr/>
            </p:nvSpPr>
            <p:spPr bwMode="auto">
              <a:xfrm>
                <a:off x="-2800" y="-1160"/>
                <a:ext cx="711245" cy="7089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000000">
                  <a:alpha val="29999"/>
                </a:srgbClr>
              </a:solidFill>
              <a:ln w="25400" cap="flat" cmpd="sng">
                <a:solidFill>
                  <a:srgbClr val="000000">
                    <a:alpha val="29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CDEE0"/>
                    </a:outerShdw>
                  </a:effectLst>
                  <a:cs typeface="Gill Sans" charset="0"/>
                </a:endParaRPr>
              </a:p>
            </p:txBody>
          </p:sp>
          <p:sp>
            <p:nvSpPr>
              <p:cNvPr id="21545" name="AutoShape 41"/>
              <p:cNvSpPr>
                <a:spLocks/>
              </p:cNvSpPr>
              <p:nvPr/>
            </p:nvSpPr>
            <p:spPr bwMode="auto">
              <a:xfrm>
                <a:off x="199102" y="199851"/>
                <a:ext cx="304819" cy="30449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44444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sp>
        <p:nvSpPr>
          <p:cNvPr id="43" name="Rectangular Callout 4"/>
          <p:cNvSpPr/>
          <p:nvPr/>
        </p:nvSpPr>
        <p:spPr bwMode="auto">
          <a:xfrm>
            <a:off x="1066800" y="6019800"/>
            <a:ext cx="2743200" cy="220980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
        <p:nvSpPr>
          <p:cNvPr id="44" name="Rectangular Callout 4"/>
          <p:cNvSpPr/>
          <p:nvPr/>
        </p:nvSpPr>
        <p:spPr bwMode="auto">
          <a:xfrm>
            <a:off x="4648200" y="4876800"/>
            <a:ext cx="2743200" cy="220980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
        <p:nvSpPr>
          <p:cNvPr id="45" name="Rectangular Callout 4"/>
          <p:cNvSpPr/>
          <p:nvPr/>
        </p:nvSpPr>
        <p:spPr bwMode="auto">
          <a:xfrm>
            <a:off x="8305800" y="3657600"/>
            <a:ext cx="2743200" cy="220980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
        <p:nvSpPr>
          <p:cNvPr id="46" name="Rectangular Callout 4"/>
          <p:cNvSpPr/>
          <p:nvPr/>
        </p:nvSpPr>
        <p:spPr bwMode="auto">
          <a:xfrm flipV="1">
            <a:off x="11963400" y="9144000"/>
            <a:ext cx="2743200" cy="220980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lgn="ctr" hangingPunct="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1"/>
          <p:cNvSpPr>
            <a:spLocks/>
          </p:cNvSpPr>
          <p:nvPr/>
        </p:nvSpPr>
        <p:spPr bwMode="auto">
          <a:xfrm>
            <a:off x="-3479800" y="8242300"/>
            <a:ext cx="12598400" cy="561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8C9899"/>
          </a:solidFill>
          <a:ln w="25400" cap="flat" cmpd="sng">
            <a:solidFill>
              <a:srgbClr val="8C9899"/>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344B60"/>
              </a:solidFill>
              <a:effectLst>
                <a:outerShdw blurRad="38100" dist="38100" dir="2700000" algn="tl">
                  <a:srgbClr val="000000"/>
                </a:outerShdw>
              </a:effectLst>
              <a:cs typeface="Gill Sans" charset="0"/>
            </a:endParaRPr>
          </a:p>
        </p:txBody>
      </p:sp>
      <p:sp>
        <p:nvSpPr>
          <p:cNvPr id="22531" name="AutoShape 3"/>
          <p:cNvSpPr>
            <a:spLocks/>
          </p:cNvSpPr>
          <p:nvPr/>
        </p:nvSpPr>
        <p:spPr bwMode="auto">
          <a:xfrm>
            <a:off x="-12700" y="-50800"/>
            <a:ext cx="18338800" cy="821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1C616"/>
          </a:solidFill>
          <a:ln w="25400" cap="flat" cmpd="sng">
            <a:solidFill>
              <a:srgbClr val="F1C616"/>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2533" name="AutoShape 5"/>
          <p:cNvSpPr>
            <a:spLocks/>
          </p:cNvSpPr>
          <p:nvPr/>
        </p:nvSpPr>
        <p:spPr bwMode="auto">
          <a:xfrm>
            <a:off x="9194800" y="8242300"/>
            <a:ext cx="12598400" cy="561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29E15"/>
          </a:solidFill>
          <a:ln w="25400" cap="flat" cmpd="sng">
            <a:solidFill>
              <a:srgbClr val="F29E15"/>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7" name="AutoShape 6"/>
          <p:cNvSpPr>
            <a:spLocks/>
          </p:cNvSpPr>
          <p:nvPr/>
        </p:nvSpPr>
        <p:spPr bwMode="auto">
          <a:xfrm>
            <a:off x="9220200" y="8256588"/>
            <a:ext cx="9042400" cy="548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chemeClr val="accent4">
                    <a:lumMod val="85000"/>
                    <a:lumOff val="15000"/>
                  </a:schemeClr>
                </a:solidFill>
                <a:latin typeface="Gill Sans"/>
                <a:cs typeface="Gill Sans"/>
                <a:sym typeface="Open Sans" charset="0"/>
              </a:rPr>
              <a:t>Add your image here and set transparency to 80% to make overlay-layered background or simply delete this if you want plain background</a:t>
            </a:r>
            <a:endParaRPr lang="en-US" dirty="0">
              <a:solidFill>
                <a:schemeClr val="accent4">
                  <a:lumMod val="85000"/>
                  <a:lumOff val="15000"/>
                </a:schemeClr>
              </a:solidFill>
              <a:latin typeface="Gill Sans"/>
              <a:cs typeface="Gill Sans"/>
            </a:endParaRPr>
          </a:p>
        </p:txBody>
      </p:sp>
      <p:sp>
        <p:nvSpPr>
          <p:cNvPr id="18" name="AutoShape 6"/>
          <p:cNvSpPr>
            <a:spLocks/>
          </p:cNvSpPr>
          <p:nvPr/>
        </p:nvSpPr>
        <p:spPr bwMode="auto">
          <a:xfrm>
            <a:off x="25400" y="8229600"/>
            <a:ext cx="9042400" cy="548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chemeClr val="accent4">
                    <a:lumMod val="85000"/>
                    <a:lumOff val="15000"/>
                  </a:schemeClr>
                </a:solidFill>
                <a:latin typeface="Gill Sans"/>
                <a:cs typeface="Gill Sans"/>
                <a:sym typeface="Open Sans" charset="0"/>
              </a:rPr>
              <a:t>Add your image here and set transparency to 80% to make overlay-layered background or simply delete this if you want plain background</a:t>
            </a:r>
            <a:endParaRPr lang="en-US" dirty="0">
              <a:solidFill>
                <a:schemeClr val="accent4">
                  <a:lumMod val="85000"/>
                  <a:lumOff val="15000"/>
                </a:schemeClr>
              </a:solidFill>
              <a:latin typeface="Gill Sans"/>
              <a:cs typeface="Gill Sans"/>
            </a:endParaRPr>
          </a:p>
        </p:txBody>
      </p:sp>
      <p:sp>
        <p:nvSpPr>
          <p:cNvPr id="19" name="AutoShape 6"/>
          <p:cNvSpPr>
            <a:spLocks/>
          </p:cNvSpPr>
          <p:nvPr/>
        </p:nvSpPr>
        <p:spPr bwMode="auto">
          <a:xfrm>
            <a:off x="0" y="0"/>
            <a:ext cx="18319750" cy="815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chemeClr val="accent4">
                    <a:lumMod val="85000"/>
                    <a:lumOff val="15000"/>
                  </a:schemeClr>
                </a:solidFill>
                <a:latin typeface="Gill Sans"/>
                <a:cs typeface="Gill Sans"/>
                <a:sym typeface="Open Sans" charset="0"/>
              </a:rPr>
              <a:t>Add your image here and set transparency to 80% to make overlay-layered background or simply delete this if you want plain background</a:t>
            </a:r>
            <a:endParaRPr lang="en-US" dirty="0">
              <a:solidFill>
                <a:schemeClr val="accent4">
                  <a:lumMod val="85000"/>
                  <a:lumOff val="15000"/>
                </a:schemeClr>
              </a:solidFill>
              <a:latin typeface="Gill Sans"/>
              <a:cs typeface="Gill Sans"/>
            </a:endParaRPr>
          </a:p>
        </p:txBody>
      </p:sp>
      <p:sp>
        <p:nvSpPr>
          <p:cNvPr id="22535" name="AutoShape 7"/>
          <p:cNvSpPr>
            <a:spLocks/>
          </p:cNvSpPr>
          <p:nvPr/>
        </p:nvSpPr>
        <p:spPr bwMode="auto">
          <a:xfrm>
            <a:off x="641350" y="9480550"/>
            <a:ext cx="8369300" cy="2159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4600">
                <a:solidFill>
                  <a:srgbClr val="FFFFFF"/>
                </a:solidFill>
                <a:latin typeface="Open Sans" charset="0"/>
                <a:cs typeface="Open Sans" charset="0"/>
                <a:sym typeface="Open Sans" charset="0"/>
              </a:rPr>
              <a:t>We creates business to business digital </a:t>
            </a:r>
            <a:r>
              <a:rPr lang="en-US" sz="4600" b="1">
                <a:solidFill>
                  <a:srgbClr val="FFFFFF"/>
                </a:solidFill>
                <a:latin typeface="Open Sans" charset="0"/>
                <a:cs typeface="Open Sans" charset="0"/>
                <a:sym typeface="Open Sans" charset="0"/>
              </a:rPr>
              <a:t>management</a:t>
            </a:r>
            <a:r>
              <a:rPr lang="en-US" sz="4600">
                <a:solidFill>
                  <a:srgbClr val="FFFFFF"/>
                </a:solidFill>
                <a:latin typeface="Open Sans" charset="0"/>
                <a:cs typeface="Open Sans" charset="0"/>
                <a:sym typeface="Open Sans" charset="0"/>
              </a:rPr>
              <a:t> solution </a:t>
            </a:r>
            <a:endParaRPr lang="en-US">
              <a:cs typeface="Gill Sans" charset="0"/>
            </a:endParaRPr>
          </a:p>
        </p:txBody>
      </p:sp>
      <p:sp>
        <p:nvSpPr>
          <p:cNvPr id="22536" name="AutoShape 8"/>
          <p:cNvSpPr>
            <a:spLocks/>
          </p:cNvSpPr>
          <p:nvPr/>
        </p:nvSpPr>
        <p:spPr bwMode="auto">
          <a:xfrm>
            <a:off x="9550400" y="9461500"/>
            <a:ext cx="7581900" cy="2159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4600">
                <a:solidFill>
                  <a:srgbClr val="FFFFFF"/>
                </a:solidFill>
                <a:latin typeface="Open Sans" charset="0"/>
                <a:cs typeface="Open Sans" charset="0"/>
                <a:sym typeface="Open Sans" charset="0"/>
              </a:rPr>
              <a:t>An </a:t>
            </a:r>
            <a:r>
              <a:rPr lang="en-US" sz="4600" b="1">
                <a:solidFill>
                  <a:srgbClr val="FFFFFF"/>
                </a:solidFill>
                <a:latin typeface="Open Sans" charset="0"/>
                <a:cs typeface="Open Sans" charset="0"/>
                <a:sym typeface="Open Sans" charset="0"/>
              </a:rPr>
              <a:t>award</a:t>
            </a:r>
            <a:r>
              <a:rPr lang="en-US" sz="4600">
                <a:solidFill>
                  <a:srgbClr val="FFFFFF"/>
                </a:solidFill>
                <a:latin typeface="Open Sans" charset="0"/>
                <a:cs typeface="Open Sans" charset="0"/>
                <a:sym typeface="Open Sans" charset="0"/>
              </a:rPr>
              <a:t> winning server management from 2011 till today.</a:t>
            </a:r>
            <a:endParaRPr lang="en-US">
              <a:cs typeface="Gill Sans" charset="0"/>
            </a:endParaRPr>
          </a:p>
        </p:txBody>
      </p:sp>
      <p:sp>
        <p:nvSpPr>
          <p:cNvPr id="22537" name="AutoShape 9"/>
          <p:cNvSpPr>
            <a:spLocks/>
          </p:cNvSpPr>
          <p:nvPr/>
        </p:nvSpPr>
        <p:spPr bwMode="auto">
          <a:xfrm>
            <a:off x="3314700" y="6261100"/>
            <a:ext cx="11607800"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2700">
                <a:solidFill>
                  <a:srgbClr val="FFFFFF"/>
                </a:solidFill>
                <a:latin typeface="Open Sans" charset="0"/>
                <a:cs typeface="Open Sans" charset="0"/>
                <a:sym typeface="Open Sans" charset="0"/>
              </a:rPr>
              <a:t>Nullam id dolor id nibh ultricies vehicula ut id elit. Vestibulum id ligula porta felis euismod semper</a:t>
            </a:r>
            <a:endParaRPr lang="en-US">
              <a:cs typeface="Gill Sans" charset="0"/>
            </a:endParaRPr>
          </a:p>
        </p:txBody>
      </p:sp>
      <p:grpSp>
        <p:nvGrpSpPr>
          <p:cNvPr id="2" name="Group 10"/>
          <p:cNvGrpSpPr>
            <a:grpSpLocks/>
          </p:cNvGrpSpPr>
          <p:nvPr/>
        </p:nvGrpSpPr>
        <p:grpSpPr bwMode="auto">
          <a:xfrm>
            <a:off x="508000" y="952500"/>
            <a:ext cx="406400" cy="406400"/>
            <a:chOff x="0" y="0"/>
            <a:chExt cx="406400" cy="406400"/>
          </a:xfrm>
        </p:grpSpPr>
        <p:sp>
          <p:nvSpPr>
            <p:cNvPr id="22539" name="AutoShape 11"/>
            <p:cNvSpPr>
              <a:spLocks/>
            </p:cNvSpPr>
            <p:nvPr/>
          </p:nvSpPr>
          <p:spPr bwMode="auto">
            <a:xfrm>
              <a:off x="0" y="0"/>
              <a:ext cx="406400" cy="406400"/>
            </a:xfrm>
            <a:prstGeom prst="roundRect">
              <a:avLst>
                <a:gd name="adj" fmla="val 18750"/>
              </a:avLst>
            </a:prstGeom>
            <a:noFill/>
            <a:ln w="25400" cap="flat" cmpd="sng">
              <a:solidFill>
                <a:srgbClr val="FFFFFF">
                  <a:alpha val="70000"/>
                </a:srgbClr>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22540" name="AutoShape 12"/>
            <p:cNvSpPr>
              <a:spLocks/>
            </p:cNvSpPr>
            <p:nvPr/>
          </p:nvSpPr>
          <p:spPr bwMode="auto">
            <a:xfrm rot="5400000">
              <a:off x="118269" y="140494"/>
              <a:ext cx="180975" cy="12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solidFill>
              <a:srgbClr val="FFFFFF">
                <a:alpha val="70000"/>
              </a:srgbClr>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22541" name="AutoShape 13"/>
          <p:cNvSpPr>
            <a:spLocks/>
          </p:cNvSpPr>
          <p:nvPr/>
        </p:nvSpPr>
        <p:spPr bwMode="auto">
          <a:xfrm>
            <a:off x="2222500" y="3162300"/>
            <a:ext cx="13817600" cy="2908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6300">
                <a:solidFill>
                  <a:srgbClr val="FFFFFF"/>
                </a:solidFill>
                <a:latin typeface="Open Sans" charset="0"/>
                <a:cs typeface="Open Sans" charset="0"/>
                <a:sym typeface="Open Sans" charset="0"/>
              </a:rPr>
              <a:t>From web to prototype.</a:t>
            </a:r>
          </a:p>
          <a:p>
            <a:pPr>
              <a:lnSpc>
                <a:spcPct val="80000"/>
              </a:lnSpc>
              <a:defRPr/>
            </a:pPr>
            <a:r>
              <a:rPr lang="en-US" sz="6300">
                <a:solidFill>
                  <a:srgbClr val="FFFFFF"/>
                </a:solidFill>
                <a:latin typeface="Open Sans" charset="0"/>
                <a:cs typeface="Open Sans" charset="0"/>
                <a:sym typeface="Open Sans" charset="0"/>
              </a:rPr>
              <a:t>We create </a:t>
            </a:r>
            <a:r>
              <a:rPr lang="en-US" sz="6300" b="1">
                <a:solidFill>
                  <a:srgbClr val="FFFFFF"/>
                </a:solidFill>
                <a:latin typeface="Open Sans" charset="0"/>
                <a:cs typeface="Open Sans" charset="0"/>
                <a:sym typeface="Open Sans" charset="0"/>
              </a:rPr>
              <a:t>stunning</a:t>
            </a:r>
            <a:r>
              <a:rPr lang="en-US" sz="6300">
                <a:solidFill>
                  <a:srgbClr val="FFFFFF"/>
                </a:solidFill>
                <a:latin typeface="Open Sans" charset="0"/>
                <a:cs typeface="Open Sans" charset="0"/>
                <a:sym typeface="Open Sans" charset="0"/>
              </a:rPr>
              <a:t> design. </a:t>
            </a:r>
          </a:p>
          <a:p>
            <a:pPr>
              <a:lnSpc>
                <a:spcPct val="80000"/>
              </a:lnSpc>
              <a:defRPr/>
            </a:pPr>
            <a:r>
              <a:rPr lang="en-US" sz="6300">
                <a:solidFill>
                  <a:srgbClr val="FFFFFF"/>
                </a:solidFill>
                <a:latin typeface="Open Sans" charset="0"/>
                <a:cs typeface="Open Sans" charset="0"/>
                <a:sym typeface="Open Sans" charset="0"/>
              </a:rPr>
              <a:t>We deliver dreams.</a:t>
            </a:r>
            <a:endParaRPr lang="en-US">
              <a:cs typeface="Gill Sans" charset="0"/>
            </a:endParaRPr>
          </a:p>
        </p:txBody>
      </p:sp>
      <p:sp>
        <p:nvSpPr>
          <p:cNvPr id="22542" name="AutoShape 14"/>
          <p:cNvSpPr>
            <a:spLocks/>
          </p:cNvSpPr>
          <p:nvPr/>
        </p:nvSpPr>
        <p:spPr bwMode="auto">
          <a:xfrm>
            <a:off x="1047750" y="12623800"/>
            <a:ext cx="3671888" cy="44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000" b="1">
                <a:solidFill>
                  <a:srgbClr val="FFFFFF"/>
                </a:solidFill>
                <a:latin typeface="Open Sans" charset="0"/>
                <a:cs typeface="Open Sans" charset="0"/>
                <a:sym typeface="Open Sans" charset="0"/>
              </a:rPr>
              <a:t>Presentation</a:t>
            </a:r>
            <a:r>
              <a:rPr lang="en-US" sz="2000">
                <a:solidFill>
                  <a:srgbClr val="FFFFFF"/>
                </a:solidFill>
                <a:latin typeface="Open Sans" charset="0"/>
                <a:cs typeface="Open Sans" charset="0"/>
                <a:sym typeface="Open Sans" charset="0"/>
              </a:rPr>
              <a:t> name goes here</a:t>
            </a:r>
            <a:endParaRPr lang="en-US">
              <a:cs typeface="Gill Sans" charset="0"/>
            </a:endParaRPr>
          </a:p>
        </p:txBody>
      </p:sp>
      <p:sp>
        <p:nvSpPr>
          <p:cNvPr id="22543" name="AutoShape 15"/>
          <p:cNvSpPr>
            <a:spLocks/>
          </p:cNvSpPr>
          <p:nvPr/>
        </p:nvSpPr>
        <p:spPr bwMode="auto">
          <a:xfrm>
            <a:off x="1031875" y="723900"/>
            <a:ext cx="155035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FFFFFF"/>
                </a:solidFill>
                <a:latin typeface="Open Sans" charset="0"/>
                <a:cs typeface="Open Sans" charset="0"/>
                <a:sym typeface="Open Sans" charset="0"/>
              </a:rPr>
              <a:t>3 Times Award Winning Company</a:t>
            </a:r>
            <a:endParaRPr lang="en-US" dirty="0">
              <a:cs typeface="Gill Sans" charset="0"/>
            </a:endParaRPr>
          </a:p>
        </p:txBody>
      </p:sp>
      <p:sp>
        <p:nvSpPr>
          <p:cNvPr id="22544" name="AutoShape 16"/>
          <p:cNvSpPr>
            <a:spLocks/>
          </p:cNvSpPr>
          <p:nvPr/>
        </p:nvSpPr>
        <p:spPr bwMode="auto">
          <a:xfrm>
            <a:off x="1155700" y="1408113"/>
            <a:ext cx="157607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FFFFFF"/>
                </a:solidFill>
                <a:latin typeface="Open Sans" charset="0"/>
                <a:cs typeface="Open Sans" charset="0"/>
                <a:sym typeface="Open Sans" charset="0"/>
              </a:rPr>
              <a:t>2012, 2013, 2014</a:t>
            </a:r>
            <a:endParaRPr lang="en-US" dirty="0">
              <a:cs typeface="Gill Sans" charset="0"/>
            </a:endParaRPr>
          </a:p>
        </p:txBody>
      </p:sp>
      <p:sp>
        <p:nvSpPr>
          <p:cNvPr id="22545" name="AutoShape 17"/>
          <p:cNvSpPr>
            <a:spLocks/>
          </p:cNvSpPr>
          <p:nvPr/>
        </p:nvSpPr>
        <p:spPr bwMode="auto">
          <a:xfrm>
            <a:off x="22161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15</a:t>
            </a:r>
            <a:endParaRPr lang="en-US">
              <a:cs typeface="Gill Sans" charset="0"/>
            </a:endParaRPr>
          </a:p>
        </p:txBody>
      </p:sp>
      <p:sp>
        <p:nvSpPr>
          <p:cNvPr id="22546" name="AutoShape 18"/>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FFFFFF"/>
                </a:solidFill>
                <a:latin typeface="Open Sans" charset="0"/>
                <a:cs typeface="Open Sans" charset="0"/>
                <a:sym typeface="Open Sans" charset="0"/>
              </a:rPr>
              <a:t>15</a:t>
            </a:r>
            <a:endParaRPr lang="en-US">
              <a:cs typeface="Gill Sans" charset="0"/>
            </a:endParaRPr>
          </a:p>
        </p:txBody>
      </p:sp>
    </p:spTree>
  </p:cSld>
  <p:clrMapOvr>
    <a:masterClrMapping/>
  </p:clrMapOvr>
  <p:transition xmlns:p14="http://schemas.microsoft.com/office/powerpoint/2010/mai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Group 1"/>
          <p:cNvGrpSpPr>
            <a:grpSpLocks/>
          </p:cNvGrpSpPr>
          <p:nvPr/>
        </p:nvGrpSpPr>
        <p:grpSpPr bwMode="auto">
          <a:xfrm>
            <a:off x="1019175" y="723900"/>
            <a:ext cx="14982825" cy="1306513"/>
            <a:chOff x="0" y="0"/>
            <a:chExt cx="5471505" cy="1308100"/>
          </a:xfrm>
        </p:grpSpPr>
        <p:sp>
          <p:nvSpPr>
            <p:cNvPr id="23554" name="AutoShape 2"/>
            <p:cNvSpPr>
              <a:spLocks/>
            </p:cNvSpPr>
            <p:nvPr/>
          </p:nvSpPr>
          <p:spPr bwMode="auto">
            <a:xfrm>
              <a:off x="0" y="0"/>
              <a:ext cx="3283599"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Our Services</a:t>
              </a:r>
              <a:endParaRPr lang="en-US">
                <a:cs typeface="Gill Sans" charset="0"/>
              </a:endParaRPr>
            </a:p>
          </p:txBody>
        </p:sp>
        <p:sp>
          <p:nvSpPr>
            <p:cNvPr id="23555" name="AutoShape 3"/>
            <p:cNvSpPr>
              <a:spLocks/>
            </p:cNvSpPr>
            <p:nvPr/>
          </p:nvSpPr>
          <p:spPr bwMode="auto">
            <a:xfrm>
              <a:off x="8116" y="685044"/>
              <a:ext cx="5463389"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23556" name="AutoShape 4"/>
          <p:cNvSpPr>
            <a:spLocks/>
          </p:cNvSpPr>
          <p:nvPr/>
        </p:nvSpPr>
        <p:spPr bwMode="auto">
          <a:xfrm>
            <a:off x="1052513" y="3344863"/>
            <a:ext cx="6477000" cy="36972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29E15"/>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3557" name="AutoShape 5"/>
          <p:cNvSpPr>
            <a:spLocks/>
          </p:cNvSpPr>
          <p:nvPr/>
        </p:nvSpPr>
        <p:spPr bwMode="auto">
          <a:xfrm>
            <a:off x="7646988" y="3371850"/>
            <a:ext cx="3254375" cy="8437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A2AFB1"/>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3558" name="AutoShape 6"/>
          <p:cNvSpPr>
            <a:spLocks/>
          </p:cNvSpPr>
          <p:nvPr/>
        </p:nvSpPr>
        <p:spPr bwMode="auto">
          <a:xfrm>
            <a:off x="1050925" y="7202488"/>
            <a:ext cx="6481763" cy="4618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1C616"/>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3559" name="AutoShape 7"/>
          <p:cNvSpPr>
            <a:spLocks/>
          </p:cNvSpPr>
          <p:nvPr/>
        </p:nvSpPr>
        <p:spPr bwMode="auto">
          <a:xfrm>
            <a:off x="11033125" y="8139113"/>
            <a:ext cx="6477000" cy="36972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E88834"/>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3560" name="AutoShape 8"/>
          <p:cNvSpPr>
            <a:spLocks/>
          </p:cNvSpPr>
          <p:nvPr/>
        </p:nvSpPr>
        <p:spPr bwMode="auto">
          <a:xfrm>
            <a:off x="11033125" y="3379788"/>
            <a:ext cx="6478588" cy="4618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EA5D00"/>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nvGrpSpPr>
          <p:cNvPr id="2" name="Group 9"/>
          <p:cNvGrpSpPr>
            <a:grpSpLocks/>
          </p:cNvGrpSpPr>
          <p:nvPr/>
        </p:nvGrpSpPr>
        <p:grpSpPr bwMode="auto">
          <a:xfrm>
            <a:off x="1793875" y="4175125"/>
            <a:ext cx="877888" cy="1268413"/>
            <a:chOff x="0" y="0"/>
            <a:chExt cx="878134" cy="1268415"/>
          </a:xfrm>
        </p:grpSpPr>
        <p:sp>
          <p:nvSpPr>
            <p:cNvPr id="23562" name="AutoShape 10"/>
            <p:cNvSpPr>
              <a:spLocks/>
            </p:cNvSpPr>
            <p:nvPr/>
          </p:nvSpPr>
          <p:spPr bwMode="auto">
            <a:xfrm>
              <a:off x="0" y="0"/>
              <a:ext cx="878134" cy="126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599" y="20693"/>
                    <a:pt x="21599" y="19574"/>
                  </a:cubicBezTo>
                  <a:lnTo>
                    <a:pt x="21599" y="2024"/>
                  </a:lnTo>
                  <a:cubicBezTo>
                    <a:pt x="21599" y="906"/>
                    <a:pt x="20280" y="0"/>
                    <a:pt x="1865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3" name="AutoShape 11"/>
            <p:cNvSpPr>
              <a:spLocks/>
            </p:cNvSpPr>
            <p:nvPr/>
          </p:nvSpPr>
          <p:spPr bwMode="auto">
            <a:xfrm>
              <a:off x="358876" y="119063"/>
              <a:ext cx="160383" cy="39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900" y="21599"/>
                  </a:cubicBezTo>
                  <a:lnTo>
                    <a:pt x="2699" y="21599"/>
                  </a:lnTo>
                  <a:cubicBezTo>
                    <a:pt x="1202" y="21599"/>
                    <a:pt x="0" y="16758"/>
                    <a:pt x="0" y="10800"/>
                  </a:cubicBezTo>
                  <a:cubicBezTo>
                    <a:pt x="0" y="4841"/>
                    <a:pt x="1202" y="0"/>
                    <a:pt x="2699" y="0"/>
                  </a:cubicBezTo>
                  <a:lnTo>
                    <a:pt x="18900" y="0"/>
                  </a:lnTo>
                  <a:cubicBezTo>
                    <a:pt x="20387" y="0"/>
                    <a:pt x="21600" y="4841"/>
                    <a:pt x="21600" y="1080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3564" name="AutoShape 12"/>
            <p:cNvSpPr>
              <a:spLocks/>
            </p:cNvSpPr>
            <p:nvPr/>
          </p:nvSpPr>
          <p:spPr bwMode="auto">
            <a:xfrm>
              <a:off x="398575" y="1109665"/>
              <a:ext cx="80985" cy="39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200" y="21599"/>
                  </a:cubicBezTo>
                  <a:lnTo>
                    <a:pt x="5399" y="21599"/>
                  </a:lnTo>
                  <a:cubicBezTo>
                    <a:pt x="2404" y="21599"/>
                    <a:pt x="0" y="16769"/>
                    <a:pt x="0" y="10800"/>
                  </a:cubicBezTo>
                  <a:cubicBezTo>
                    <a:pt x="0" y="4830"/>
                    <a:pt x="2404" y="0"/>
                    <a:pt x="5399" y="0"/>
                  </a:cubicBezTo>
                  <a:lnTo>
                    <a:pt x="16200" y="0"/>
                  </a:lnTo>
                  <a:cubicBezTo>
                    <a:pt x="19174" y="0"/>
                    <a:pt x="21600" y="4830"/>
                    <a:pt x="21600" y="1080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grpSp>
      <p:sp>
        <p:nvSpPr>
          <p:cNvPr id="23565" name="AutoShape 13"/>
          <p:cNvSpPr>
            <a:spLocks/>
          </p:cNvSpPr>
          <p:nvPr/>
        </p:nvSpPr>
        <p:spPr bwMode="auto">
          <a:xfrm>
            <a:off x="3416300" y="3922713"/>
            <a:ext cx="3657600" cy="1435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25488">
              <a:lnSpc>
                <a:spcPct val="80000"/>
              </a:lnSpc>
              <a:defRPr/>
            </a:pPr>
            <a:r>
              <a:rPr lang="en-US" sz="4200">
                <a:solidFill>
                  <a:srgbClr val="FFFFFF"/>
                </a:solidFill>
                <a:latin typeface="Open Sans" charset="0"/>
                <a:cs typeface="Open Sans" charset="0"/>
                <a:sym typeface="Open Sans" charset="0"/>
              </a:rPr>
              <a:t>MOBILE SERVICES</a:t>
            </a:r>
            <a:endParaRPr lang="en-US">
              <a:cs typeface="Gill Sans" charset="0"/>
            </a:endParaRPr>
          </a:p>
        </p:txBody>
      </p:sp>
      <p:sp>
        <p:nvSpPr>
          <p:cNvPr id="23566" name="AutoShape 14"/>
          <p:cNvSpPr>
            <a:spLocks/>
          </p:cNvSpPr>
          <p:nvPr/>
        </p:nvSpPr>
        <p:spPr bwMode="auto">
          <a:xfrm>
            <a:off x="3413125" y="5348288"/>
            <a:ext cx="3659188" cy="1011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FFFFFF"/>
                </a:solidFill>
                <a:latin typeface="Open Sans" charset="0"/>
                <a:cs typeface="Open Sans" charset="0"/>
                <a:sym typeface="Open Sans" charset="0"/>
              </a:rPr>
              <a:t>we've been lorem ipsum with many ipsum constecture</a:t>
            </a:r>
            <a:endParaRPr lang="en-US">
              <a:cs typeface="Gill Sans" charset="0"/>
            </a:endParaRPr>
          </a:p>
        </p:txBody>
      </p:sp>
      <p:sp>
        <p:nvSpPr>
          <p:cNvPr id="23567" name="AutoShape 15"/>
          <p:cNvSpPr>
            <a:spLocks/>
          </p:cNvSpPr>
          <p:nvPr/>
        </p:nvSpPr>
        <p:spPr bwMode="auto">
          <a:xfrm>
            <a:off x="3414713" y="7510463"/>
            <a:ext cx="3657600" cy="1435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25488">
              <a:lnSpc>
                <a:spcPct val="80000"/>
              </a:lnSpc>
              <a:defRPr/>
            </a:pPr>
            <a:r>
              <a:rPr lang="en-US" sz="4200">
                <a:solidFill>
                  <a:srgbClr val="FFFFFF"/>
                </a:solidFill>
                <a:latin typeface="Open Sans" charset="0"/>
                <a:cs typeface="Open Sans" charset="0"/>
                <a:sym typeface="Open Sans" charset="0"/>
              </a:rPr>
              <a:t>MOBILE SERVICES</a:t>
            </a:r>
            <a:endParaRPr lang="en-US">
              <a:cs typeface="Gill Sans" charset="0"/>
            </a:endParaRPr>
          </a:p>
        </p:txBody>
      </p:sp>
      <p:grpSp>
        <p:nvGrpSpPr>
          <p:cNvPr id="23563" name="Group 16"/>
          <p:cNvGrpSpPr>
            <a:grpSpLocks/>
          </p:cNvGrpSpPr>
          <p:nvPr/>
        </p:nvGrpSpPr>
        <p:grpSpPr bwMode="auto">
          <a:xfrm>
            <a:off x="1687513" y="7847013"/>
            <a:ext cx="1082675" cy="1014412"/>
            <a:chOff x="0" y="0"/>
            <a:chExt cx="1083032" cy="1014733"/>
          </a:xfrm>
        </p:grpSpPr>
        <p:sp>
          <p:nvSpPr>
            <p:cNvPr id="23569" name="AutoShape 17"/>
            <p:cNvSpPr>
              <a:spLocks/>
            </p:cNvSpPr>
            <p:nvPr/>
          </p:nvSpPr>
          <p:spPr bwMode="auto">
            <a:xfrm>
              <a:off x="134981" y="134980"/>
              <a:ext cx="813068" cy="5415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50"/>
                  </a:lnTo>
                  <a:cubicBezTo>
                    <a:pt x="0" y="20996"/>
                    <a:pt x="402" y="21599"/>
                    <a:pt x="899" y="21599"/>
                  </a:cubicBezTo>
                  <a:lnTo>
                    <a:pt x="20699" y="21599"/>
                  </a:lnTo>
                  <a:cubicBezTo>
                    <a:pt x="21197" y="21599"/>
                    <a:pt x="21600" y="20996"/>
                    <a:pt x="21600" y="20250"/>
                  </a:cubicBezTo>
                  <a:lnTo>
                    <a:pt x="21600" y="1350"/>
                  </a:lnTo>
                  <a:cubicBezTo>
                    <a:pt x="21600" y="603"/>
                    <a:pt x="21197" y="0"/>
                    <a:pt x="20699"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3570" name="AutoShape 18"/>
            <p:cNvSpPr>
              <a:spLocks/>
            </p:cNvSpPr>
            <p:nvPr/>
          </p:nvSpPr>
          <p:spPr bwMode="auto">
            <a:xfrm>
              <a:off x="0" y="0"/>
              <a:ext cx="1083032" cy="1014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562"/>
                  </a:moveTo>
                  <a:cubicBezTo>
                    <a:pt x="20250" y="16959"/>
                    <a:pt x="19946" y="17282"/>
                    <a:pt x="19575" y="17282"/>
                  </a:cubicBezTo>
                  <a:lnTo>
                    <a:pt x="13500" y="17282"/>
                  </a:lnTo>
                  <a:lnTo>
                    <a:pt x="8100" y="17282"/>
                  </a:lnTo>
                  <a:lnTo>
                    <a:pt x="2025" y="17282"/>
                  </a:lnTo>
                  <a:cubicBezTo>
                    <a:pt x="1651" y="17282"/>
                    <a:pt x="1350" y="16959"/>
                    <a:pt x="1350" y="16562"/>
                  </a:cubicBezTo>
                  <a:lnTo>
                    <a:pt x="1350" y="2160"/>
                  </a:lnTo>
                  <a:cubicBezTo>
                    <a:pt x="1350" y="1762"/>
                    <a:pt x="1651" y="1440"/>
                    <a:pt x="2025" y="1440"/>
                  </a:cubicBezTo>
                  <a:lnTo>
                    <a:pt x="19575" y="1440"/>
                  </a:lnTo>
                  <a:cubicBezTo>
                    <a:pt x="19946" y="1440"/>
                    <a:pt x="20250" y="1762"/>
                    <a:pt x="20250" y="2160"/>
                  </a:cubicBezTo>
                  <a:cubicBezTo>
                    <a:pt x="20250" y="2160"/>
                    <a:pt x="20250" y="16562"/>
                    <a:pt x="20250" y="16562"/>
                  </a:cubicBezTo>
                  <a:close/>
                  <a:moveTo>
                    <a:pt x="19575" y="0"/>
                  </a:moveTo>
                  <a:lnTo>
                    <a:pt x="2025" y="0"/>
                  </a:lnTo>
                  <a:cubicBezTo>
                    <a:pt x="905" y="0"/>
                    <a:pt x="0" y="966"/>
                    <a:pt x="0" y="2160"/>
                  </a:cubicBezTo>
                  <a:lnTo>
                    <a:pt x="0" y="16562"/>
                  </a:lnTo>
                  <a:cubicBezTo>
                    <a:pt x="0" y="17753"/>
                    <a:pt x="903" y="18718"/>
                    <a:pt x="2018" y="18721"/>
                  </a:cubicBezTo>
                  <a:lnTo>
                    <a:pt x="8775" y="18721"/>
                  </a:lnTo>
                  <a:lnTo>
                    <a:pt x="8775" y="19597"/>
                  </a:lnTo>
                  <a:lnTo>
                    <a:pt x="4561" y="20181"/>
                  </a:lnTo>
                  <a:cubicBezTo>
                    <a:pt x="4260" y="20262"/>
                    <a:pt x="4050" y="20549"/>
                    <a:pt x="4050" y="20879"/>
                  </a:cubicBezTo>
                  <a:cubicBezTo>
                    <a:pt x="4050" y="21277"/>
                    <a:pt x="4351" y="21599"/>
                    <a:pt x="4725" y="21599"/>
                  </a:cubicBezTo>
                  <a:lnTo>
                    <a:pt x="16875" y="21599"/>
                  </a:lnTo>
                  <a:cubicBezTo>
                    <a:pt x="17248" y="21599"/>
                    <a:pt x="17550" y="21277"/>
                    <a:pt x="17550" y="20879"/>
                  </a:cubicBezTo>
                  <a:cubicBezTo>
                    <a:pt x="17550" y="20549"/>
                    <a:pt x="17339" y="20262"/>
                    <a:pt x="17038" y="20181"/>
                  </a:cubicBezTo>
                  <a:lnTo>
                    <a:pt x="12824" y="19597"/>
                  </a:lnTo>
                  <a:lnTo>
                    <a:pt x="12824" y="18721"/>
                  </a:lnTo>
                  <a:lnTo>
                    <a:pt x="19581" y="18721"/>
                  </a:lnTo>
                  <a:cubicBezTo>
                    <a:pt x="20696" y="18718"/>
                    <a:pt x="21599" y="17753"/>
                    <a:pt x="21599" y="16562"/>
                  </a:cubicBezTo>
                  <a:lnTo>
                    <a:pt x="21599" y="2160"/>
                  </a:lnTo>
                  <a:cubicBezTo>
                    <a:pt x="21599" y="966"/>
                    <a:pt x="20692" y="0"/>
                    <a:pt x="19575"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grpSp>
      <p:sp>
        <p:nvSpPr>
          <p:cNvPr id="23571" name="AutoShape 19"/>
          <p:cNvSpPr>
            <a:spLocks/>
          </p:cNvSpPr>
          <p:nvPr/>
        </p:nvSpPr>
        <p:spPr bwMode="auto">
          <a:xfrm>
            <a:off x="8702675" y="4900613"/>
            <a:ext cx="877888" cy="87788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7"/>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0" y="21570"/>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3572" name="AutoShape 20"/>
          <p:cNvSpPr>
            <a:spLocks/>
          </p:cNvSpPr>
          <p:nvPr/>
        </p:nvSpPr>
        <p:spPr bwMode="auto">
          <a:xfrm>
            <a:off x="7940675" y="6215063"/>
            <a:ext cx="2806700" cy="144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25488">
              <a:lnSpc>
                <a:spcPct val="80000"/>
              </a:lnSpc>
              <a:defRPr/>
            </a:pPr>
            <a:r>
              <a:rPr lang="en-US" sz="4200">
                <a:solidFill>
                  <a:srgbClr val="FFFFFF"/>
                </a:solidFill>
                <a:latin typeface="Open Sans" charset="0"/>
                <a:cs typeface="Open Sans" charset="0"/>
                <a:sym typeface="Open Sans" charset="0"/>
              </a:rPr>
              <a:t>MAIL SERVICES</a:t>
            </a:r>
            <a:endParaRPr lang="en-US">
              <a:cs typeface="Gill Sans" charset="0"/>
            </a:endParaRPr>
          </a:p>
        </p:txBody>
      </p:sp>
      <p:sp>
        <p:nvSpPr>
          <p:cNvPr id="23573" name="AutoShape 21"/>
          <p:cNvSpPr>
            <a:spLocks/>
          </p:cNvSpPr>
          <p:nvPr/>
        </p:nvSpPr>
        <p:spPr bwMode="auto">
          <a:xfrm>
            <a:off x="7940675" y="7621588"/>
            <a:ext cx="2806700" cy="1765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FFFFFF"/>
                </a:solidFill>
                <a:latin typeface="Open Sans" charset="0"/>
                <a:cs typeface="Open Sans" charset="0"/>
                <a:sym typeface="Open Sans" charset="0"/>
              </a:rPr>
              <a:t>we've been lorem ipsum with many ipsum constecture. Maecenas faucibus.</a:t>
            </a:r>
            <a:endParaRPr lang="en-US">
              <a:cs typeface="Gill Sans" charset="0"/>
            </a:endParaRPr>
          </a:p>
        </p:txBody>
      </p:sp>
      <p:sp>
        <p:nvSpPr>
          <p:cNvPr id="23574" name="AutoShape 22"/>
          <p:cNvSpPr>
            <a:spLocks/>
          </p:cNvSpPr>
          <p:nvPr/>
        </p:nvSpPr>
        <p:spPr bwMode="auto">
          <a:xfrm>
            <a:off x="11766550" y="4143375"/>
            <a:ext cx="877888" cy="12779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4"/>
                </a:moveTo>
                <a:lnTo>
                  <a:pt x="6223" y="14174"/>
                </a:lnTo>
                <a:cubicBezTo>
                  <a:pt x="5734" y="13446"/>
                  <a:pt x="5147" y="12716"/>
                  <a:pt x="4568" y="12003"/>
                </a:cubicBezTo>
                <a:cubicBezTo>
                  <a:pt x="3287" y="10427"/>
                  <a:pt x="1963" y="8797"/>
                  <a:pt x="1963" y="7424"/>
                </a:cubicBezTo>
                <a:cubicBezTo>
                  <a:pt x="1963" y="4075"/>
                  <a:pt x="5927" y="1350"/>
                  <a:pt x="10800" y="1350"/>
                </a:cubicBezTo>
                <a:cubicBezTo>
                  <a:pt x="15672" y="1350"/>
                  <a:pt x="19636" y="4075"/>
                  <a:pt x="19636" y="7424"/>
                </a:cubicBezTo>
                <a:cubicBezTo>
                  <a:pt x="19636" y="8787"/>
                  <a:pt x="18312" y="10425"/>
                  <a:pt x="17029" y="12011"/>
                </a:cubicBezTo>
                <a:cubicBezTo>
                  <a:pt x="16454" y="12723"/>
                  <a:pt x="15873" y="13449"/>
                  <a:pt x="15386" y="14174"/>
                </a:cubicBezTo>
                <a:moveTo>
                  <a:pt x="10800" y="20250"/>
                </a:moveTo>
                <a:cubicBezTo>
                  <a:pt x="9805" y="20250"/>
                  <a:pt x="9347" y="20171"/>
                  <a:pt x="8839" y="19406"/>
                </a:cubicBezTo>
                <a:lnTo>
                  <a:pt x="13000" y="19048"/>
                </a:lnTo>
                <a:cubicBezTo>
                  <a:pt x="12398" y="20164"/>
                  <a:pt x="11959" y="20250"/>
                  <a:pt x="10800" y="20250"/>
                </a:cubicBezTo>
                <a:moveTo>
                  <a:pt x="7595" y="16813"/>
                </a:moveTo>
                <a:cubicBezTo>
                  <a:pt x="7417" y="16407"/>
                  <a:pt x="7215" y="15978"/>
                  <a:pt x="6991" y="15524"/>
                </a:cubicBezTo>
                <a:lnTo>
                  <a:pt x="14616" y="15524"/>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89"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4"/>
                </a:cubicBezTo>
                <a:cubicBezTo>
                  <a:pt x="0" y="10146"/>
                  <a:pt x="3621" y="13029"/>
                  <a:pt x="4939" y="15562"/>
                </a:cubicBezTo>
                <a:cubicBezTo>
                  <a:pt x="6906" y="19339"/>
                  <a:pt x="6688" y="21599"/>
                  <a:pt x="10800" y="21599"/>
                </a:cubicBezTo>
                <a:cubicBezTo>
                  <a:pt x="14972" y="21599"/>
                  <a:pt x="14692" y="19349"/>
                  <a:pt x="16660" y="15577"/>
                </a:cubicBezTo>
                <a:cubicBezTo>
                  <a:pt x="17983" y="13039"/>
                  <a:pt x="21599" y="10125"/>
                  <a:pt x="21599" y="7424"/>
                </a:cubicBezTo>
                <a:cubicBezTo>
                  <a:pt x="21599" y="3324"/>
                  <a:pt x="16764" y="0"/>
                  <a:pt x="10800"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3575" name="AutoShape 23"/>
          <p:cNvSpPr>
            <a:spLocks/>
          </p:cNvSpPr>
          <p:nvPr/>
        </p:nvSpPr>
        <p:spPr bwMode="auto">
          <a:xfrm>
            <a:off x="13209588" y="4046538"/>
            <a:ext cx="4010025" cy="14716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42950">
              <a:lnSpc>
                <a:spcPct val="80000"/>
              </a:lnSpc>
              <a:defRPr/>
            </a:pPr>
            <a:r>
              <a:rPr lang="en-US" sz="4300">
                <a:solidFill>
                  <a:srgbClr val="FFFFFF"/>
                </a:solidFill>
                <a:latin typeface="Open Sans" charset="0"/>
                <a:cs typeface="Open Sans" charset="0"/>
                <a:sym typeface="Open Sans" charset="0"/>
              </a:rPr>
              <a:t>REBRANDING SERVICES</a:t>
            </a:r>
            <a:endParaRPr lang="en-US">
              <a:cs typeface="Gill Sans" charset="0"/>
            </a:endParaRPr>
          </a:p>
        </p:txBody>
      </p:sp>
      <p:sp>
        <p:nvSpPr>
          <p:cNvPr id="23576" name="AutoShape 24"/>
          <p:cNvSpPr>
            <a:spLocks/>
          </p:cNvSpPr>
          <p:nvPr/>
        </p:nvSpPr>
        <p:spPr bwMode="auto">
          <a:xfrm>
            <a:off x="13209588" y="5368925"/>
            <a:ext cx="3659187" cy="1471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84225">
              <a:defRPr/>
            </a:pPr>
            <a:r>
              <a:rPr lang="en-US" sz="1900">
                <a:solidFill>
                  <a:srgbClr val="FFFFFF"/>
                </a:solidFill>
                <a:latin typeface="Open Sans" charset="0"/>
                <a:cs typeface="Open Sans" charset="0"/>
                <a:sym typeface="Open Sans" charset="0"/>
              </a:rPr>
              <a:t>we've been lorem ipsum with many ipsum constecture. Maecenas faucibus mollis interdum.</a:t>
            </a:r>
            <a:endParaRPr lang="en-US">
              <a:cs typeface="Gill Sans" charset="0"/>
            </a:endParaRPr>
          </a:p>
        </p:txBody>
      </p:sp>
      <p:sp>
        <p:nvSpPr>
          <p:cNvPr id="23577" name="AutoShape 25"/>
          <p:cNvSpPr>
            <a:spLocks/>
          </p:cNvSpPr>
          <p:nvPr/>
        </p:nvSpPr>
        <p:spPr bwMode="auto">
          <a:xfrm>
            <a:off x="13209588" y="8609013"/>
            <a:ext cx="3659187" cy="1481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58825">
              <a:lnSpc>
                <a:spcPct val="80000"/>
              </a:lnSpc>
              <a:defRPr/>
            </a:pPr>
            <a:r>
              <a:rPr lang="en-US" sz="4400">
                <a:solidFill>
                  <a:srgbClr val="FFFFFF"/>
                </a:solidFill>
                <a:latin typeface="Open Sans" charset="0"/>
                <a:cs typeface="Open Sans" charset="0"/>
                <a:sym typeface="Open Sans" charset="0"/>
              </a:rPr>
              <a:t>MOBILE SERVICES</a:t>
            </a:r>
            <a:endParaRPr lang="en-US">
              <a:cs typeface="Gill Sans" charset="0"/>
            </a:endParaRPr>
          </a:p>
        </p:txBody>
      </p:sp>
      <p:sp>
        <p:nvSpPr>
          <p:cNvPr id="23578" name="AutoShape 26"/>
          <p:cNvSpPr>
            <a:spLocks/>
          </p:cNvSpPr>
          <p:nvPr/>
        </p:nvSpPr>
        <p:spPr bwMode="auto">
          <a:xfrm>
            <a:off x="13209588" y="9963150"/>
            <a:ext cx="3659187" cy="1060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FFFFFF"/>
                </a:solidFill>
                <a:latin typeface="Open Sans" charset="0"/>
                <a:cs typeface="Open Sans" charset="0"/>
                <a:sym typeface="Open Sans" charset="0"/>
              </a:rPr>
              <a:t>we've been lorem ipsum with many ipsum constecture</a:t>
            </a:r>
            <a:endParaRPr lang="en-US">
              <a:cs typeface="Gill Sans" charset="0"/>
            </a:endParaRPr>
          </a:p>
        </p:txBody>
      </p:sp>
      <p:sp>
        <p:nvSpPr>
          <p:cNvPr id="23579" name="AutoShape 27"/>
          <p:cNvSpPr>
            <a:spLocks/>
          </p:cNvSpPr>
          <p:nvPr/>
        </p:nvSpPr>
        <p:spPr bwMode="auto">
          <a:xfrm>
            <a:off x="11766550" y="8705850"/>
            <a:ext cx="877888" cy="8778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1"/>
                  <a:pt x="13809" y="12824"/>
                </a:cubicBezTo>
                <a:lnTo>
                  <a:pt x="15524" y="12824"/>
                </a:lnTo>
                <a:cubicBezTo>
                  <a:pt x="17038" y="12824"/>
                  <a:pt x="18225" y="11343"/>
                  <a:pt x="18225" y="9450"/>
                </a:cubicBezTo>
                <a:cubicBezTo>
                  <a:pt x="18225" y="7558"/>
                  <a:pt x="17038" y="6074"/>
                  <a:pt x="15524" y="6074"/>
                </a:cubicBezTo>
                <a:lnTo>
                  <a:pt x="13809" y="6074"/>
                </a:lnTo>
                <a:cubicBezTo>
                  <a:pt x="14343" y="3289"/>
                  <a:pt x="15513" y="1350"/>
                  <a:pt x="16874" y="1350"/>
                </a:cubicBezTo>
                <a:cubicBezTo>
                  <a:pt x="18739" y="1350"/>
                  <a:pt x="20250" y="4976"/>
                  <a:pt x="20250" y="9450"/>
                </a:cubicBezTo>
                <a:cubicBezTo>
                  <a:pt x="20250" y="13923"/>
                  <a:pt x="18739" y="17549"/>
                  <a:pt x="16874" y="17549"/>
                </a:cubicBezTo>
                <a:moveTo>
                  <a:pt x="8926" y="11482"/>
                </a:moveTo>
                <a:lnTo>
                  <a:pt x="8774" y="11482"/>
                </a:lnTo>
                <a:lnTo>
                  <a:pt x="8774" y="11474"/>
                </a:lnTo>
                <a:cubicBezTo>
                  <a:pt x="8028" y="11474"/>
                  <a:pt x="7424" y="10569"/>
                  <a:pt x="7424" y="9450"/>
                </a:cubicBezTo>
                <a:cubicBezTo>
                  <a:pt x="7424" y="8332"/>
                  <a:pt x="8028" y="7424"/>
                  <a:pt x="8774" y="7424"/>
                </a:cubicBezTo>
                <a:lnTo>
                  <a:pt x="8926" y="7424"/>
                </a:lnTo>
                <a:cubicBezTo>
                  <a:pt x="10200" y="7424"/>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50"/>
                </a:moveTo>
                <a:lnTo>
                  <a:pt x="5396" y="20250"/>
                </a:lnTo>
                <a:lnTo>
                  <a:pt x="5396" y="14174"/>
                </a:lnTo>
                <a:cubicBezTo>
                  <a:pt x="5396" y="13683"/>
                  <a:pt x="5264" y="13223"/>
                  <a:pt x="5033" y="12824"/>
                </a:cubicBezTo>
                <a:lnTo>
                  <a:pt x="5505" y="12824"/>
                </a:lnTo>
                <a:lnTo>
                  <a:pt x="5505" y="12832"/>
                </a:lnTo>
                <a:lnTo>
                  <a:pt x="7535" y="12832"/>
                </a:lnTo>
                <a:cubicBezTo>
                  <a:pt x="7463" y="13042"/>
                  <a:pt x="7421" y="13265"/>
                  <a:pt x="7421" y="13499"/>
                </a:cubicBezTo>
                <a:lnTo>
                  <a:pt x="7421" y="18225"/>
                </a:lnTo>
                <a:cubicBezTo>
                  <a:pt x="7421" y="18874"/>
                  <a:pt x="7784" y="19307"/>
                  <a:pt x="8001" y="19565"/>
                </a:cubicBezTo>
                <a:cubicBezTo>
                  <a:pt x="8031" y="19601"/>
                  <a:pt x="8065" y="19638"/>
                  <a:pt x="8096" y="19677"/>
                </a:cubicBezTo>
                <a:cubicBezTo>
                  <a:pt x="8096" y="19677"/>
                  <a:pt x="8096" y="20250"/>
                  <a:pt x="8096" y="20250"/>
                </a:cubicBezTo>
                <a:close/>
                <a:moveTo>
                  <a:pt x="1350" y="9450"/>
                </a:moveTo>
                <a:cubicBezTo>
                  <a:pt x="1350" y="8332"/>
                  <a:pt x="1953" y="7424"/>
                  <a:pt x="2700" y="7424"/>
                </a:cubicBezTo>
                <a:lnTo>
                  <a:pt x="7434" y="7424"/>
                </a:lnTo>
                <a:cubicBezTo>
                  <a:pt x="7014" y="7916"/>
                  <a:pt x="6749" y="8631"/>
                  <a:pt x="6749" y="9450"/>
                </a:cubicBezTo>
                <a:cubicBezTo>
                  <a:pt x="6749" y="10270"/>
                  <a:pt x="7014" y="10984"/>
                  <a:pt x="7434" y="11474"/>
                </a:cubicBezTo>
                <a:lnTo>
                  <a:pt x="2700" y="11474"/>
                </a:lnTo>
                <a:cubicBezTo>
                  <a:pt x="1953" y="11474"/>
                  <a:pt x="1350" y="10569"/>
                  <a:pt x="1350" y="9450"/>
                </a:cubicBezTo>
                <a:moveTo>
                  <a:pt x="13499" y="9450"/>
                </a:moveTo>
                <a:cubicBezTo>
                  <a:pt x="13499" y="8749"/>
                  <a:pt x="13540" y="8073"/>
                  <a:pt x="13610" y="7424"/>
                </a:cubicBezTo>
                <a:lnTo>
                  <a:pt x="15524" y="7424"/>
                </a:lnTo>
                <a:cubicBezTo>
                  <a:pt x="16269" y="7424"/>
                  <a:pt x="16874" y="8332"/>
                  <a:pt x="16874" y="9450"/>
                </a:cubicBezTo>
                <a:cubicBezTo>
                  <a:pt x="16874" y="10569"/>
                  <a:pt x="16269" y="11474"/>
                  <a:pt x="15524" y="11474"/>
                </a:cubicBezTo>
                <a:lnTo>
                  <a:pt x="13610" y="11474"/>
                </a:lnTo>
                <a:cubicBezTo>
                  <a:pt x="13540" y="10826"/>
                  <a:pt x="13499" y="10151"/>
                  <a:pt x="13499" y="9450"/>
                </a:cubicBezTo>
                <a:moveTo>
                  <a:pt x="16874" y="0"/>
                </a:moveTo>
                <a:cubicBezTo>
                  <a:pt x="15489" y="0"/>
                  <a:pt x="14400" y="951"/>
                  <a:pt x="13618" y="2420"/>
                </a:cubicBezTo>
                <a:lnTo>
                  <a:pt x="13604" y="2412"/>
                </a:lnTo>
                <a:cubicBezTo>
                  <a:pt x="12469" y="4635"/>
                  <a:pt x="10778" y="6074"/>
                  <a:pt x="8926" y="6074"/>
                </a:cubicBezTo>
                <a:lnTo>
                  <a:pt x="8479" y="6074"/>
                </a:lnTo>
                <a:lnTo>
                  <a:pt x="5505" y="6074"/>
                </a:lnTo>
                <a:lnTo>
                  <a:pt x="2700" y="6074"/>
                </a:lnTo>
                <a:cubicBezTo>
                  <a:pt x="1185" y="6074"/>
                  <a:pt x="0" y="7558"/>
                  <a:pt x="0" y="9450"/>
                </a:cubicBezTo>
                <a:cubicBezTo>
                  <a:pt x="0" y="11343"/>
                  <a:pt x="1185" y="12824"/>
                  <a:pt x="2700" y="12824"/>
                </a:cubicBezTo>
                <a:cubicBezTo>
                  <a:pt x="3443" y="12827"/>
                  <a:pt x="4046" y="13430"/>
                  <a:pt x="4046" y="14174"/>
                </a:cubicBezTo>
                <a:lnTo>
                  <a:pt x="4046" y="20250"/>
                </a:lnTo>
                <a:cubicBezTo>
                  <a:pt x="4046" y="20996"/>
                  <a:pt x="4651" y="21599"/>
                  <a:pt x="5396" y="21599"/>
                </a:cubicBezTo>
                <a:lnTo>
                  <a:pt x="8096" y="21599"/>
                </a:lnTo>
                <a:cubicBezTo>
                  <a:pt x="8842" y="21599"/>
                  <a:pt x="9446" y="20996"/>
                  <a:pt x="9446" y="20250"/>
                </a:cubicBezTo>
                <a:lnTo>
                  <a:pt x="9446" y="19575"/>
                </a:lnTo>
                <a:cubicBezTo>
                  <a:pt x="9446" y="18900"/>
                  <a:pt x="8771" y="18598"/>
                  <a:pt x="8771" y="18225"/>
                </a:cubicBezTo>
                <a:lnTo>
                  <a:pt x="8771" y="13499"/>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599" y="14145"/>
                  <a:pt x="21599" y="9450"/>
                </a:cubicBezTo>
                <a:cubicBezTo>
                  <a:pt x="21599" y="4754"/>
                  <a:pt x="19977" y="0"/>
                  <a:pt x="1687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3580" name="AutoShape 28"/>
          <p:cNvSpPr>
            <a:spLocks/>
          </p:cNvSpPr>
          <p:nvPr/>
        </p:nvSpPr>
        <p:spPr bwMode="auto">
          <a:xfrm rot="5400000">
            <a:off x="13136563" y="6989763"/>
            <a:ext cx="242887" cy="166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10800" y="0"/>
                </a:lnTo>
                <a:close/>
              </a:path>
            </a:pathLst>
          </a:custGeom>
          <a:solidFill>
            <a:srgbClr val="FFFFFF"/>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23581" name="AutoShape 29"/>
          <p:cNvSpPr>
            <a:spLocks/>
          </p:cNvSpPr>
          <p:nvPr/>
        </p:nvSpPr>
        <p:spPr bwMode="auto">
          <a:xfrm>
            <a:off x="13423900" y="6724650"/>
            <a:ext cx="3581400"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FFFFFF"/>
                </a:solidFill>
                <a:latin typeface="Open Sans" charset="0"/>
                <a:cs typeface="Open Sans" charset="0"/>
                <a:sym typeface="Open Sans" charset="0"/>
              </a:rPr>
              <a:t>lorem ipsum with lorem ipsum</a:t>
            </a:r>
            <a:endParaRPr lang="en-US">
              <a:cs typeface="Gill Sans" charset="0"/>
            </a:endParaRPr>
          </a:p>
        </p:txBody>
      </p:sp>
      <p:sp>
        <p:nvSpPr>
          <p:cNvPr id="23582" name="AutoShape 30"/>
          <p:cNvSpPr>
            <a:spLocks/>
          </p:cNvSpPr>
          <p:nvPr/>
        </p:nvSpPr>
        <p:spPr bwMode="auto">
          <a:xfrm>
            <a:off x="7950200" y="9831388"/>
            <a:ext cx="1714500" cy="685800"/>
          </a:xfrm>
          <a:prstGeom prst="roundRect">
            <a:avLst>
              <a:gd name="adj" fmla="val 5556"/>
            </a:avLst>
          </a:prstGeom>
          <a:noFill/>
          <a:ln w="127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FFFFF"/>
                </a:solidFill>
                <a:latin typeface="Open Sans" charset="0"/>
                <a:cs typeface="Open Sans" charset="0"/>
                <a:sym typeface="Open Sans" charset="0"/>
              </a:rPr>
              <a:t>dedicated</a:t>
            </a:r>
            <a:endParaRPr lang="en-US">
              <a:cs typeface="Gill Sans" charset="0"/>
            </a:endParaRPr>
          </a:p>
        </p:txBody>
      </p:sp>
      <p:sp>
        <p:nvSpPr>
          <p:cNvPr id="23583" name="AutoShape 31"/>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16</a:t>
            </a:r>
            <a:endParaRPr lang="en-US">
              <a:cs typeface="Gill Sans" charset="0"/>
            </a:endParaRPr>
          </a:p>
        </p:txBody>
      </p:sp>
      <p:sp>
        <p:nvSpPr>
          <p:cNvPr id="23584" name="AutoShape 32"/>
          <p:cNvSpPr>
            <a:spLocks/>
          </p:cNvSpPr>
          <p:nvPr/>
        </p:nvSpPr>
        <p:spPr bwMode="auto">
          <a:xfrm>
            <a:off x="3417888" y="8948738"/>
            <a:ext cx="3659187" cy="14716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84225">
              <a:defRPr/>
            </a:pPr>
            <a:r>
              <a:rPr lang="en-US" sz="1900">
                <a:solidFill>
                  <a:srgbClr val="FFFFFF"/>
                </a:solidFill>
                <a:latin typeface="Open Sans" charset="0"/>
                <a:cs typeface="Open Sans" charset="0"/>
                <a:sym typeface="Open Sans" charset="0"/>
              </a:rPr>
              <a:t>we've been lorem ipsum with many ipsum constecture. Maecenas faucibus mollis interdum.</a:t>
            </a:r>
            <a:endParaRPr lang="en-US">
              <a:cs typeface="Gill Sans" charset="0"/>
            </a:endParaRPr>
          </a:p>
        </p:txBody>
      </p:sp>
      <p:sp>
        <p:nvSpPr>
          <p:cNvPr id="23585" name="AutoShape 33"/>
          <p:cNvSpPr>
            <a:spLocks/>
          </p:cNvSpPr>
          <p:nvPr/>
        </p:nvSpPr>
        <p:spPr bwMode="auto">
          <a:xfrm rot="5400000">
            <a:off x="3344863" y="10567988"/>
            <a:ext cx="242887" cy="166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10800" y="0"/>
                </a:lnTo>
                <a:close/>
              </a:path>
            </a:pathLst>
          </a:custGeom>
          <a:solidFill>
            <a:srgbClr val="FFFFFF"/>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23586" name="AutoShape 34"/>
          <p:cNvSpPr>
            <a:spLocks/>
          </p:cNvSpPr>
          <p:nvPr/>
        </p:nvSpPr>
        <p:spPr bwMode="auto">
          <a:xfrm>
            <a:off x="3632200" y="10304463"/>
            <a:ext cx="3581400"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FFFFFF"/>
                </a:solidFill>
                <a:latin typeface="Open Sans" charset="0"/>
                <a:cs typeface="Open Sans" charset="0"/>
                <a:sym typeface="Open Sans" charset="0"/>
              </a:rPr>
              <a:t>lorem ipsum with lorem ipsum</a:t>
            </a:r>
            <a:endParaRPr lang="en-US">
              <a:cs typeface="Gill Sans" charset="0"/>
            </a:endParaRPr>
          </a:p>
        </p:txBody>
      </p:sp>
    </p:spTree>
  </p:cSld>
  <p:clrMapOvr>
    <a:masterClrMapping/>
  </p:clrMapOvr>
  <p:transition xmlns:p14="http://schemas.microsoft.com/office/powerpoint/2010/mai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Group 1"/>
          <p:cNvGrpSpPr>
            <a:grpSpLocks/>
          </p:cNvGrpSpPr>
          <p:nvPr/>
        </p:nvGrpSpPr>
        <p:grpSpPr bwMode="auto">
          <a:xfrm>
            <a:off x="1019175" y="723900"/>
            <a:ext cx="15059025" cy="1306513"/>
            <a:chOff x="0" y="0"/>
            <a:chExt cx="5471505" cy="1308100"/>
          </a:xfrm>
        </p:grpSpPr>
        <p:sp>
          <p:nvSpPr>
            <p:cNvPr id="2" name="AutoShape 2"/>
            <p:cNvSpPr>
              <a:spLocks/>
            </p:cNvSpPr>
            <p:nvPr/>
          </p:nvSpPr>
          <p:spPr bwMode="auto">
            <a:xfrm>
              <a:off x="0" y="0"/>
              <a:ext cx="3283711"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Our Services</a:t>
              </a:r>
              <a:endParaRPr lang="en-US">
                <a:cs typeface="Gill Sans" charset="0"/>
              </a:endParaRPr>
            </a:p>
          </p:txBody>
        </p:sp>
        <p:sp>
          <p:nvSpPr>
            <p:cNvPr id="24579" name="AutoShape 3"/>
            <p:cNvSpPr>
              <a:spLocks/>
            </p:cNvSpPr>
            <p:nvPr/>
          </p:nvSpPr>
          <p:spPr bwMode="auto">
            <a:xfrm>
              <a:off x="8075" y="685044"/>
              <a:ext cx="546343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24578" name="Group 4"/>
          <p:cNvGrpSpPr>
            <a:grpSpLocks/>
          </p:cNvGrpSpPr>
          <p:nvPr/>
        </p:nvGrpSpPr>
        <p:grpSpPr bwMode="auto">
          <a:xfrm>
            <a:off x="885825" y="3313113"/>
            <a:ext cx="10380663" cy="8556625"/>
            <a:chOff x="0" y="0"/>
            <a:chExt cx="10380434" cy="8556961"/>
          </a:xfrm>
        </p:grpSpPr>
        <p:sp>
          <p:nvSpPr>
            <p:cNvPr id="24581" name="AutoShape 5"/>
            <p:cNvSpPr>
              <a:spLocks/>
            </p:cNvSpPr>
            <p:nvPr/>
          </p:nvSpPr>
          <p:spPr bwMode="auto">
            <a:xfrm>
              <a:off x="0" y="0"/>
              <a:ext cx="4236945" cy="85569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A2AFB1"/>
            </a:solidFill>
            <a:ln w="25400" cap="flat" cmpd="sng">
              <a:solidFill>
                <a:srgbClr val="EBEBEB"/>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4582" name="AutoShape 6"/>
            <p:cNvSpPr>
              <a:spLocks/>
            </p:cNvSpPr>
            <p:nvPr/>
          </p:nvSpPr>
          <p:spPr bwMode="auto">
            <a:xfrm>
              <a:off x="1374745" y="776317"/>
              <a:ext cx="1142975" cy="114304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7"/>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600"/>
                  </a:cubicBezTo>
                  <a:lnTo>
                    <a:pt x="8751" y="21600"/>
                  </a:lnTo>
                  <a:cubicBezTo>
                    <a:pt x="8987" y="21600"/>
                    <a:pt x="9206" y="21474"/>
                    <a:pt x="9328" y="21271"/>
                  </a:cubicBezTo>
                  <a:lnTo>
                    <a:pt x="10726" y="18934"/>
                  </a:lnTo>
                  <a:lnTo>
                    <a:pt x="17253" y="21551"/>
                  </a:lnTo>
                  <a:cubicBezTo>
                    <a:pt x="17332" y="21584"/>
                    <a:pt x="17418" y="21600"/>
                    <a:pt x="17502" y="21600"/>
                  </a:cubicBezTo>
                  <a:cubicBezTo>
                    <a:pt x="17617" y="21600"/>
                    <a:pt x="17730" y="21570"/>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4583" name="AutoShape 7"/>
            <p:cNvSpPr>
              <a:spLocks/>
            </p:cNvSpPr>
            <p:nvPr/>
          </p:nvSpPr>
          <p:spPr bwMode="auto">
            <a:xfrm>
              <a:off x="447665" y="2605189"/>
              <a:ext cx="3289227" cy="1587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4800">
                  <a:solidFill>
                    <a:srgbClr val="FFFFFF"/>
                  </a:solidFill>
                  <a:latin typeface="Open Sans" charset="0"/>
                  <a:cs typeface="Open Sans" charset="0"/>
                  <a:sym typeface="Open Sans" charset="0"/>
                </a:rPr>
                <a:t>MAIL SERVICES</a:t>
              </a:r>
              <a:endParaRPr lang="en-US">
                <a:cs typeface="Gill Sans" charset="0"/>
              </a:endParaRPr>
            </a:p>
          </p:txBody>
        </p:sp>
        <p:sp>
          <p:nvSpPr>
            <p:cNvPr id="24584" name="AutoShape 8"/>
            <p:cNvSpPr>
              <a:spLocks/>
            </p:cNvSpPr>
            <p:nvPr/>
          </p:nvSpPr>
          <p:spPr bwMode="auto">
            <a:xfrm>
              <a:off x="447665" y="4218153"/>
              <a:ext cx="3289227" cy="15240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a:solidFill>
                    <a:srgbClr val="FFFFFF"/>
                  </a:solidFill>
                  <a:latin typeface="Open Sans" charset="0"/>
                  <a:cs typeface="Open Sans" charset="0"/>
                  <a:sym typeface="Open Sans" charset="0"/>
                </a:rPr>
                <a:t>we've been lorem ipsum with many ipsum constecture. Maecenas faucibus.</a:t>
              </a:r>
              <a:endParaRPr lang="en-US">
                <a:cs typeface="Gill Sans" charset="0"/>
              </a:endParaRPr>
            </a:p>
          </p:txBody>
        </p:sp>
        <p:sp>
          <p:nvSpPr>
            <p:cNvPr id="24585" name="AutoShape 9"/>
            <p:cNvSpPr>
              <a:spLocks/>
            </p:cNvSpPr>
            <p:nvPr/>
          </p:nvSpPr>
          <p:spPr bwMode="auto">
            <a:xfrm>
              <a:off x="460365" y="6072425"/>
              <a:ext cx="2235151" cy="698527"/>
            </a:xfrm>
            <a:prstGeom prst="roundRect">
              <a:avLst>
                <a:gd name="adj" fmla="val 7273"/>
              </a:avLst>
            </a:prstGeom>
            <a:noFill/>
            <a:ln w="127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FFFFF"/>
                  </a:solidFill>
                  <a:latin typeface="Open Sans" charset="0"/>
                  <a:cs typeface="Open Sans" charset="0"/>
                  <a:sym typeface="Open Sans" charset="0"/>
                </a:rPr>
                <a:t>dedicated</a:t>
              </a:r>
              <a:endParaRPr lang="en-US">
                <a:cs typeface="Gill Sans" charset="0"/>
              </a:endParaRPr>
            </a:p>
          </p:txBody>
        </p:sp>
        <p:sp>
          <p:nvSpPr>
            <p:cNvPr id="24586" name="AutoShape 10"/>
            <p:cNvSpPr>
              <a:spLocks/>
            </p:cNvSpPr>
            <p:nvPr/>
          </p:nvSpPr>
          <p:spPr bwMode="auto">
            <a:xfrm>
              <a:off x="4730646" y="3398970"/>
              <a:ext cx="5371981" cy="513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Nullam id dolor id nibh ultricies vehicula ut id elit. Vestibulum id ligula porta felis euismod semper. Aenean lacinia bibendum nulla sed consectetur. Nulla vitae elit libero, a pharetra augue. Aenean eu leo quam. Pellentesque ornare sem lacinia quam venenatis vestibulum. Morbi leo risus, porta ac consectetur ac, vestibulum at eros. Aenean eu leo quam.</a:t>
              </a:r>
              <a:endParaRPr lang="en-US">
                <a:cs typeface="Gill Sans" charset="0"/>
              </a:endParaRPr>
            </a:p>
          </p:txBody>
        </p:sp>
        <p:sp>
          <p:nvSpPr>
            <p:cNvPr id="24587" name="AutoShape 11"/>
            <p:cNvSpPr>
              <a:spLocks/>
            </p:cNvSpPr>
            <p:nvPr/>
          </p:nvSpPr>
          <p:spPr bwMode="auto">
            <a:xfrm>
              <a:off x="4729059" y="42864"/>
              <a:ext cx="5651375" cy="28750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200" b="1">
                  <a:solidFill>
                    <a:srgbClr val="232323"/>
                  </a:solidFill>
                  <a:latin typeface="Open Sans" charset="0"/>
                  <a:cs typeface="Open Sans" charset="0"/>
                  <a:sym typeface="Open Sans" charset="0"/>
                </a:rPr>
                <a:t>The Secrets</a:t>
              </a:r>
              <a:r>
                <a:rPr lang="en-US" sz="6200">
                  <a:solidFill>
                    <a:srgbClr val="232323"/>
                  </a:solidFill>
                  <a:latin typeface="Open Sans" charset="0"/>
                  <a:cs typeface="Open Sans" charset="0"/>
                  <a:sym typeface="Open Sans" charset="0"/>
                </a:rPr>
                <a:t> of Our Success Story</a:t>
              </a:r>
              <a:endParaRPr lang="en-US">
                <a:cs typeface="Gill Sans" charset="0"/>
              </a:endParaRPr>
            </a:p>
          </p:txBody>
        </p:sp>
      </p:grpSp>
      <p:sp>
        <p:nvSpPr>
          <p:cNvPr id="24589" name="AutoShape 13"/>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17</a:t>
            </a:r>
            <a:endParaRPr lang="en-US">
              <a:cs typeface="Gill Sans" charset="0"/>
            </a:endParaRPr>
          </a:p>
        </p:txBody>
      </p:sp>
      <p:graphicFrame>
        <p:nvGraphicFramePr>
          <p:cNvPr id="24580" name="Object 4"/>
          <p:cNvGraphicFramePr>
            <a:graphicFrameLocks noChangeAspect="1"/>
          </p:cNvGraphicFramePr>
          <p:nvPr/>
        </p:nvGraphicFramePr>
        <p:xfrm>
          <a:off x="11684000" y="2768600"/>
          <a:ext cx="5740400" cy="9150350"/>
        </p:xfrm>
        <a:graphic>
          <a:graphicData uri="http://schemas.openxmlformats.org/presentationml/2006/ole">
            <mc:AlternateContent xmlns:mc="http://schemas.openxmlformats.org/markup-compatibility/2006">
              <mc:Choice xmlns:v="urn:schemas-microsoft-com:vml" Requires="v">
                <p:oleObj spid="_x0000_s24592" r:id="rId4" imgW="5735862" imgH="9149340" progId="Excel.Chart.8">
                  <p:embed/>
                </p:oleObj>
              </mc:Choice>
              <mc:Fallback>
                <p:oleObj r:id="rId4" imgW="5735862" imgH="914934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0" y="2768600"/>
                        <a:ext cx="5740400" cy="915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1"/>
          <p:cNvGrpSpPr>
            <a:grpSpLocks/>
          </p:cNvGrpSpPr>
          <p:nvPr/>
        </p:nvGrpSpPr>
        <p:grpSpPr bwMode="auto">
          <a:xfrm>
            <a:off x="1019175" y="723900"/>
            <a:ext cx="15287625" cy="1306513"/>
            <a:chOff x="0" y="0"/>
            <a:chExt cx="5471505" cy="1308100"/>
          </a:xfrm>
        </p:grpSpPr>
        <p:sp>
          <p:nvSpPr>
            <p:cNvPr id="25602" name="AutoShape 2"/>
            <p:cNvSpPr>
              <a:spLocks/>
            </p:cNvSpPr>
            <p:nvPr/>
          </p:nvSpPr>
          <p:spPr bwMode="auto">
            <a:xfrm>
              <a:off x="0" y="0"/>
              <a:ext cx="3283471"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Our Services</a:t>
              </a:r>
              <a:endParaRPr lang="en-US">
                <a:cs typeface="Gill Sans" charset="0"/>
              </a:endParaRPr>
            </a:p>
          </p:txBody>
        </p:sp>
        <p:sp>
          <p:nvSpPr>
            <p:cNvPr id="25603" name="AutoShape 3"/>
            <p:cNvSpPr>
              <a:spLocks/>
            </p:cNvSpPr>
            <p:nvPr/>
          </p:nvSpPr>
          <p:spPr bwMode="auto">
            <a:xfrm>
              <a:off x="7954" y="685044"/>
              <a:ext cx="546355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25604" name="AutoShape 4"/>
          <p:cNvSpPr>
            <a:spLocks/>
          </p:cNvSpPr>
          <p:nvPr/>
        </p:nvSpPr>
        <p:spPr bwMode="auto">
          <a:xfrm rot="5400000">
            <a:off x="4093369" y="10795794"/>
            <a:ext cx="179387"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solidFill>
            <a:srgbClr val="FFFFFF"/>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25605" name="AutoShape 5"/>
          <p:cNvSpPr>
            <a:spLocks/>
          </p:cNvSpPr>
          <p:nvPr/>
        </p:nvSpPr>
        <p:spPr bwMode="auto">
          <a:xfrm>
            <a:off x="7292975" y="3324225"/>
            <a:ext cx="10063163" cy="3568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D8E0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aphicFrame>
        <p:nvGraphicFramePr>
          <p:cNvPr id="25606" name="Group 6"/>
          <p:cNvGraphicFramePr>
            <a:graphicFrameLocks noGrp="1"/>
          </p:cNvGraphicFramePr>
          <p:nvPr/>
        </p:nvGraphicFramePr>
        <p:xfrm>
          <a:off x="7329488" y="5511800"/>
          <a:ext cx="10091737" cy="6364288"/>
        </p:xfrm>
        <a:graphic>
          <a:graphicData uri="http://schemas.openxmlformats.org/drawingml/2006/table">
            <a:tbl>
              <a:tblPr/>
              <a:tblGrid>
                <a:gridCol w="3370262"/>
                <a:gridCol w="3360738"/>
                <a:gridCol w="3360737"/>
              </a:tblGrid>
              <a:tr h="1377950">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1" i="0" u="none" strike="noStrike" cap="none" normalizeH="0" baseline="0">
                          <a:ln>
                            <a:noFill/>
                          </a:ln>
                          <a:solidFill>
                            <a:srgbClr val="444444"/>
                          </a:solidFill>
                          <a:effectLst/>
                          <a:latin typeface="Open Sans" charset="0"/>
                          <a:ea typeface="ＭＳ Ｐゴシック" charset="0"/>
                          <a:cs typeface="Open Sans" charset="0"/>
                          <a:sym typeface="Open Sans" charset="0"/>
                        </a:rPr>
                        <a:t>Specification</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000000">
                          <a:alpha val="0"/>
                        </a:srgbClr>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solidFill>
                      <a:srgbClr val="E9ECF5"/>
                    </a:solid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1" i="0" u="none" strike="noStrike" cap="none" normalizeH="0" baseline="0">
                          <a:ln>
                            <a:noFill/>
                          </a:ln>
                          <a:solidFill>
                            <a:srgbClr val="444444"/>
                          </a:solidFill>
                          <a:effectLst/>
                          <a:latin typeface="Open Sans" charset="0"/>
                          <a:ea typeface="ＭＳ Ｐゴシック" charset="0"/>
                          <a:cs typeface="Open Sans" charset="0"/>
                          <a:sym typeface="Open Sans" charset="0"/>
                        </a:rPr>
                        <a:t>Specification</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solidFill>
                      <a:srgbClr val="E9ECF5"/>
                    </a:solid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1" i="0" u="none" strike="noStrike" cap="none" normalizeH="0" baseline="0">
                          <a:ln>
                            <a:noFill/>
                          </a:ln>
                          <a:solidFill>
                            <a:srgbClr val="444444"/>
                          </a:solidFill>
                          <a:effectLst/>
                          <a:latin typeface="Open Sans" charset="0"/>
                          <a:ea typeface="ＭＳ Ｐゴシック" charset="0"/>
                          <a:cs typeface="Open Sans" charset="0"/>
                          <a:sym typeface="Open Sans" charset="0"/>
                        </a:rPr>
                        <a:t>Specification</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000000">
                          <a:alpha val="0"/>
                        </a:srgbClr>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solidFill>
                      <a:srgbClr val="E9ECF5"/>
                    </a:solidFill>
                  </a:tcPr>
                </a:tc>
              </a:tr>
              <a:tr h="1250950">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lorem ipsum</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000000">
                          <a:alpha val="0"/>
                        </a:srgbClr>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constectura diar</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lorem ipsum</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000000">
                          <a:alpha val="0"/>
                        </a:srgbClr>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r>
              <a:tr h="1189038">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constectura diar</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000000">
                          <a:alpha val="0"/>
                        </a:srgbClr>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lorem ipsum</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constectura diar</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000000">
                          <a:alpha val="0"/>
                        </a:srgbClr>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r>
              <a:tr h="1273175">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lorem ipsum</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000000">
                          <a:alpha val="0"/>
                        </a:srgbClr>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constectura diar alor</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lorem ipsum</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000000">
                          <a:alpha val="0"/>
                        </a:srgbClr>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C7CED6"/>
                      </a:solidFill>
                      <a:prstDash val="solid"/>
                      <a:miter lim="0"/>
                      <a:headEnd type="none" w="med" len="med"/>
                      <a:tailEnd type="none" w="med" len="med"/>
                    </a:lnB>
                    <a:lnTlToBr>
                      <a:noFill/>
                    </a:lnTlToBr>
                    <a:lnBlToTr>
                      <a:noFill/>
                    </a:lnBlToTr>
                    <a:noFill/>
                  </a:tcPr>
                </a:tc>
              </a:tr>
              <a:tr h="1273175">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constectura diar</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000000">
                          <a:alpha val="0"/>
                        </a:srgbClr>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000000">
                          <a:alpha val="0"/>
                        </a:srgbClr>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lorem ipsum</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C7CED6"/>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000000">
                          <a:alpha val="0"/>
                        </a:srgbClr>
                      </a:solidFill>
                      <a:prstDash val="solid"/>
                      <a:miter lim="0"/>
                      <a:headEnd type="none" w="med" len="med"/>
                      <a:tailEnd type="none" w="med" len="med"/>
                    </a:lnB>
                    <a:lnTlToBr>
                      <a:noFill/>
                    </a:lnTlToBr>
                    <a:lnBlToTr>
                      <a:noFill/>
                    </a:lnBlToTr>
                    <a:noFill/>
                  </a:tcPr>
                </a:tc>
                <a:tc>
                  <a:txBody>
                    <a:bodyPr/>
                    <a:lstStyle/>
                    <a:p>
                      <a:pPr marL="0" marR="0" lvl="0" indent="0" algn="ctr" defTabSz="825500" rtl="0" eaLnBrk="1" fontAlgn="base" latinLnBrk="0" hangingPunct="0">
                        <a:lnSpc>
                          <a:spcPct val="80000"/>
                        </a:lnSpc>
                        <a:spcBef>
                          <a:spcPct val="0"/>
                        </a:spcBef>
                        <a:spcAft>
                          <a:spcPct val="0"/>
                        </a:spcAft>
                        <a:buClrTx/>
                        <a:buSzTx/>
                        <a:buFontTx/>
                        <a:buNone/>
                        <a:tabLst/>
                      </a:pPr>
                      <a:r>
                        <a:rPr kumimoji="0" lang="en-US" sz="2400" b="0" i="0" u="none" strike="noStrike" cap="none" normalizeH="0" baseline="0">
                          <a:ln>
                            <a:noFill/>
                          </a:ln>
                          <a:solidFill>
                            <a:srgbClr val="444444"/>
                          </a:solidFill>
                          <a:effectLst/>
                          <a:latin typeface="Open Sans" charset="0"/>
                          <a:ea typeface="ＭＳ Ｐゴシック" charset="0"/>
                          <a:cs typeface="Open Sans" charset="0"/>
                          <a:sym typeface="Open Sans" charset="0"/>
                        </a:rPr>
                        <a:t>constectura diar</a:t>
                      </a:r>
                      <a:endParaRPr kumimoji="0" lang="en-US" sz="10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63500" marR="63500" marT="63500" marB="63500" anchor="ctr" horzOverflow="overflow">
                    <a:lnL w="25400" cap="flat" cmpd="sng" algn="ctr">
                      <a:solidFill>
                        <a:srgbClr val="C7CED6"/>
                      </a:solidFill>
                      <a:prstDash val="solid"/>
                      <a:miter lim="0"/>
                      <a:headEnd type="none" w="med" len="med"/>
                      <a:tailEnd type="none" w="med" len="med"/>
                    </a:lnL>
                    <a:lnR w="25400" cap="flat" cmpd="sng" algn="ctr">
                      <a:solidFill>
                        <a:srgbClr val="000000">
                          <a:alpha val="0"/>
                        </a:srgbClr>
                      </a:solidFill>
                      <a:prstDash val="solid"/>
                      <a:miter lim="0"/>
                      <a:headEnd type="none" w="med" len="med"/>
                      <a:tailEnd type="none" w="med" len="med"/>
                    </a:lnR>
                    <a:lnT w="25400" cap="flat" cmpd="sng" algn="ctr">
                      <a:solidFill>
                        <a:srgbClr val="C7CED6"/>
                      </a:solidFill>
                      <a:prstDash val="solid"/>
                      <a:miter lim="0"/>
                      <a:headEnd type="none" w="med" len="med"/>
                      <a:tailEnd type="none" w="med" len="med"/>
                    </a:lnT>
                    <a:lnB w="25400" cap="flat" cmpd="sng" algn="ctr">
                      <a:solidFill>
                        <a:srgbClr val="000000">
                          <a:alpha val="0"/>
                        </a:srgbClr>
                      </a:solidFill>
                      <a:prstDash val="solid"/>
                      <a:miter lim="0"/>
                      <a:headEnd type="none" w="med" len="med"/>
                      <a:tailEnd type="none" w="med" len="med"/>
                    </a:lnB>
                    <a:lnTlToBr>
                      <a:noFill/>
                    </a:lnTlToBr>
                    <a:lnBlToTr>
                      <a:noFill/>
                    </a:lnBlToTr>
                    <a:noFill/>
                  </a:tcPr>
                </a:tc>
              </a:tr>
            </a:tbl>
          </a:graphicData>
        </a:graphic>
      </p:graphicFrame>
      <p:grpSp>
        <p:nvGrpSpPr>
          <p:cNvPr id="25630" name="Group 60"/>
          <p:cNvGrpSpPr>
            <a:grpSpLocks/>
          </p:cNvGrpSpPr>
          <p:nvPr/>
        </p:nvGrpSpPr>
        <p:grpSpPr bwMode="auto">
          <a:xfrm>
            <a:off x="852488" y="3314700"/>
            <a:ext cx="16005175" cy="7772400"/>
            <a:chOff x="0" y="0"/>
            <a:chExt cx="16005721" cy="7771103"/>
          </a:xfrm>
        </p:grpSpPr>
        <p:sp>
          <p:nvSpPr>
            <p:cNvPr id="25661" name="AutoShape 61"/>
            <p:cNvSpPr>
              <a:spLocks/>
            </p:cNvSpPr>
            <p:nvPr/>
          </p:nvSpPr>
          <p:spPr bwMode="auto">
            <a:xfrm>
              <a:off x="7369426" y="772984"/>
              <a:ext cx="8636295" cy="723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80000"/>
                </a:lnSpc>
                <a:defRPr/>
              </a:pPr>
              <a:r>
                <a:rPr lang="en-US" sz="3600">
                  <a:solidFill>
                    <a:srgbClr val="444444"/>
                  </a:solidFill>
                  <a:latin typeface="Open Sans" charset="0"/>
                  <a:cs typeface="Open Sans" charset="0"/>
                  <a:sym typeface="Open Sans" charset="0"/>
                </a:rPr>
                <a:t>Specification Table</a:t>
              </a:r>
              <a:endParaRPr lang="en-US">
                <a:cs typeface="Gill Sans" charset="0"/>
              </a:endParaRPr>
            </a:p>
          </p:txBody>
        </p:sp>
        <p:sp>
          <p:nvSpPr>
            <p:cNvPr id="25662" name="AutoShape 62"/>
            <p:cNvSpPr>
              <a:spLocks/>
            </p:cNvSpPr>
            <p:nvPr/>
          </p:nvSpPr>
          <p:spPr bwMode="auto">
            <a:xfrm>
              <a:off x="11112" y="0"/>
              <a:ext cx="6435945" cy="3561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29E15"/>
            </a:solidFill>
            <a:ln w="25400" cap="flat" cmpd="sng">
              <a:solidFill>
                <a:srgbClr val="F29E15"/>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nvGrpSpPr>
            <p:cNvPr id="25634" name="Group 63"/>
            <p:cNvGrpSpPr>
              <a:grpSpLocks/>
            </p:cNvGrpSpPr>
            <p:nvPr/>
          </p:nvGrpSpPr>
          <p:grpSpPr bwMode="auto">
            <a:xfrm>
              <a:off x="569515" y="773415"/>
              <a:ext cx="1143001" cy="1651001"/>
              <a:chOff x="0" y="0"/>
              <a:chExt cx="1143001" cy="1651000"/>
            </a:xfrm>
          </p:grpSpPr>
          <p:sp>
            <p:nvSpPr>
              <p:cNvPr id="25664" name="AutoShape 64"/>
              <p:cNvSpPr>
                <a:spLocks/>
              </p:cNvSpPr>
              <p:nvPr/>
            </p:nvSpPr>
            <p:spPr bwMode="auto">
              <a:xfrm>
                <a:off x="416" y="-431"/>
                <a:ext cx="1143039" cy="1650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599"/>
                      <a:pt x="2945" y="21599"/>
                    </a:cubicBezTo>
                    <a:lnTo>
                      <a:pt x="18654" y="21599"/>
                    </a:lnTo>
                    <a:cubicBezTo>
                      <a:pt x="20280" y="21599"/>
                      <a:pt x="21600" y="20693"/>
                      <a:pt x="21600" y="19574"/>
                    </a:cubicBezTo>
                    <a:lnTo>
                      <a:pt x="21600" y="2024"/>
                    </a:lnTo>
                    <a:cubicBezTo>
                      <a:pt x="21600" y="906"/>
                      <a:pt x="20280" y="0"/>
                      <a:pt x="1865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5665" name="AutoShape 65"/>
              <p:cNvSpPr>
                <a:spLocks/>
              </p:cNvSpPr>
              <p:nvPr/>
            </p:nvSpPr>
            <p:spPr bwMode="auto">
              <a:xfrm>
                <a:off x="468745" y="153530"/>
                <a:ext cx="206382" cy="523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58"/>
                      <a:pt x="20387" y="21599"/>
                      <a:pt x="18899" y="21599"/>
                    </a:cubicBezTo>
                    <a:lnTo>
                      <a:pt x="2700" y="21599"/>
                    </a:lnTo>
                    <a:cubicBezTo>
                      <a:pt x="1202" y="21599"/>
                      <a:pt x="0" y="16758"/>
                      <a:pt x="0" y="10800"/>
                    </a:cubicBezTo>
                    <a:cubicBezTo>
                      <a:pt x="0" y="4841"/>
                      <a:pt x="1202" y="0"/>
                      <a:pt x="2700" y="0"/>
                    </a:cubicBezTo>
                    <a:lnTo>
                      <a:pt x="18899" y="0"/>
                    </a:lnTo>
                    <a:cubicBezTo>
                      <a:pt x="20387" y="0"/>
                      <a:pt x="21599" y="4841"/>
                      <a:pt x="21599" y="1080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25666" name="AutoShape 66"/>
              <p:cNvSpPr>
                <a:spLocks/>
              </p:cNvSpPr>
              <p:nvPr/>
            </p:nvSpPr>
            <p:spPr bwMode="auto">
              <a:xfrm>
                <a:off x="519547" y="1443952"/>
                <a:ext cx="104779" cy="50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9"/>
                      <a:pt x="19174" y="21599"/>
                      <a:pt x="16200" y="21599"/>
                    </a:cubicBezTo>
                    <a:lnTo>
                      <a:pt x="5400" y="21599"/>
                    </a:lnTo>
                    <a:cubicBezTo>
                      <a:pt x="2404" y="21599"/>
                      <a:pt x="0" y="16769"/>
                      <a:pt x="0" y="10800"/>
                    </a:cubicBezTo>
                    <a:cubicBezTo>
                      <a:pt x="0" y="4830"/>
                      <a:pt x="2404" y="0"/>
                      <a:pt x="5400" y="0"/>
                    </a:cubicBezTo>
                    <a:lnTo>
                      <a:pt x="16200" y="0"/>
                    </a:lnTo>
                    <a:cubicBezTo>
                      <a:pt x="19174" y="0"/>
                      <a:pt x="21599" y="4830"/>
                      <a:pt x="21599" y="1080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grpSp>
        <p:sp>
          <p:nvSpPr>
            <p:cNvPr id="25667" name="AutoShape 67"/>
            <p:cNvSpPr>
              <a:spLocks/>
            </p:cNvSpPr>
            <p:nvPr/>
          </p:nvSpPr>
          <p:spPr bwMode="auto">
            <a:xfrm>
              <a:off x="2197175" y="544422"/>
              <a:ext cx="4191143" cy="15872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4800">
                  <a:solidFill>
                    <a:srgbClr val="FFFFFF"/>
                  </a:solidFill>
                  <a:latin typeface="Open Sans" charset="0"/>
                  <a:cs typeface="Open Sans" charset="0"/>
                  <a:sym typeface="Open Sans" charset="0"/>
                </a:rPr>
                <a:t>MOBILE SERVICES</a:t>
              </a:r>
              <a:endParaRPr lang="en-US">
                <a:cs typeface="Gill Sans" charset="0"/>
              </a:endParaRPr>
            </a:p>
          </p:txBody>
        </p:sp>
        <p:sp>
          <p:nvSpPr>
            <p:cNvPr id="25668" name="AutoShape 68"/>
            <p:cNvSpPr>
              <a:spLocks/>
            </p:cNvSpPr>
            <p:nvPr/>
          </p:nvSpPr>
          <p:spPr bwMode="auto">
            <a:xfrm>
              <a:off x="2195587" y="2182449"/>
              <a:ext cx="4305447" cy="8126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a:solidFill>
                    <a:srgbClr val="FFFFFF"/>
                  </a:solidFill>
                  <a:latin typeface="Open Sans" charset="0"/>
                  <a:cs typeface="Open Sans" charset="0"/>
                  <a:sym typeface="Open Sans" charset="0"/>
                </a:rPr>
                <a:t>we've been lorem ipsum with many ipsum constecture</a:t>
              </a:r>
              <a:endParaRPr lang="en-US">
                <a:cs typeface="Gill Sans" charset="0"/>
              </a:endParaRPr>
            </a:p>
          </p:txBody>
        </p:sp>
        <p:sp>
          <p:nvSpPr>
            <p:cNvPr id="25669" name="AutoShape 69"/>
            <p:cNvSpPr>
              <a:spLocks/>
            </p:cNvSpPr>
            <p:nvPr/>
          </p:nvSpPr>
          <p:spPr bwMode="auto">
            <a:xfrm>
              <a:off x="0" y="3923645"/>
              <a:ext cx="5689794" cy="38474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 id dolor id nibh ultricies vehicula</a:t>
              </a:r>
              <a:r>
                <a:rPr lang="en-US" sz="2400">
                  <a:solidFill>
                    <a:srgbClr val="444444"/>
                  </a:solidFill>
                  <a:latin typeface="Open Sans" charset="0"/>
                  <a:cs typeface="Open Sans" charset="0"/>
                  <a:sym typeface="Open Sans" charset="0"/>
                </a:rPr>
                <a:t> </a:t>
              </a:r>
            </a:p>
            <a:p>
              <a:pPr algn="l">
                <a:defRPr/>
              </a:pPr>
              <a:endParaRPr lang="en-US" sz="2400">
                <a:solidFill>
                  <a:srgbClr val="444444"/>
                </a:solidFill>
                <a:latin typeface="Open Sans" charset="0"/>
                <a:cs typeface="Open Sans" charset="0"/>
                <a:sym typeface="Open Sans" charset="0"/>
              </a:endParaRPr>
            </a:p>
            <a:p>
              <a:pPr algn="l">
                <a:defRPr/>
              </a:pPr>
              <a:r>
                <a:rPr lang="en-US" sz="2100">
                  <a:solidFill>
                    <a:srgbClr val="444444"/>
                  </a:solidFill>
                  <a:latin typeface="Open Sans" charset="0"/>
                  <a:cs typeface="Open Sans" charset="0"/>
                  <a:sym typeface="Open Sans" charset="0"/>
                </a:rPr>
                <a:t>ut id elit. Vestibulum id ligula porta felis euismod semper. Aenean lacinia bibendum nulla sed consectetur. Nulla vitae elit libero, a pharetra augue. Aenean eu leo quam. Pellentesque ornare sem lacinia quam venenatis vestibulum. Morbi leo risus, porta ac consectetur ac, vestibulum at eros.</a:t>
              </a:r>
              <a:endParaRPr lang="en-US">
                <a:cs typeface="Gill Sans" charset="0"/>
              </a:endParaRPr>
            </a:p>
          </p:txBody>
        </p:sp>
      </p:grpSp>
      <p:sp>
        <p:nvSpPr>
          <p:cNvPr id="25670" name="AutoShape 70"/>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18</a:t>
            </a:r>
            <a:endParaRPr lang="en-US">
              <a:cs typeface="Gill Sans" charset="0"/>
            </a:endParaRPr>
          </a:p>
        </p:txBody>
      </p:sp>
    </p:spTree>
  </p:cSld>
  <p:clrMapOvr>
    <a:masterClrMapping/>
  </p:clrMapOvr>
  <p:transition xmlns:p14="http://schemas.microsoft.com/office/powerpoint/2010/mai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1"/>
          <p:cNvSpPr>
            <a:spLocks/>
          </p:cNvSpPr>
          <p:nvPr/>
        </p:nvSpPr>
        <p:spPr bwMode="auto">
          <a:xfrm>
            <a:off x="-152400" y="-50800"/>
            <a:ext cx="18616613" cy="821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1C616"/>
          </a:solidFill>
          <a:ln w="25400" cap="flat" cmpd="sng">
            <a:solidFill>
              <a:srgbClr val="F1C616"/>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9" name="AutoShape 6"/>
          <p:cNvSpPr>
            <a:spLocks/>
          </p:cNvSpPr>
          <p:nvPr/>
        </p:nvSpPr>
        <p:spPr bwMode="auto">
          <a:xfrm>
            <a:off x="0" y="0"/>
            <a:ext cx="18319750" cy="815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hangingPunct="0">
              <a:defRPr/>
            </a:pPr>
            <a:r>
              <a:rPr lang="en-US" sz="2000" dirty="0">
                <a:solidFill>
                  <a:schemeClr val="accent4">
                    <a:lumMod val="85000"/>
                    <a:lumOff val="15000"/>
                  </a:schemeClr>
                </a:solidFill>
                <a:latin typeface="Gill Sans"/>
                <a:cs typeface="Gill Sans"/>
                <a:sym typeface="Open Sans" charset="0"/>
              </a:rPr>
              <a:t>Add your image here and set transparency to 80% to make overlay-layered background or simply delete this if you want plain background</a:t>
            </a:r>
            <a:endParaRPr lang="en-US" dirty="0">
              <a:solidFill>
                <a:schemeClr val="accent4">
                  <a:lumMod val="85000"/>
                  <a:lumOff val="15000"/>
                </a:schemeClr>
              </a:solidFill>
              <a:latin typeface="Gill Sans"/>
              <a:cs typeface="Gill Sans"/>
            </a:endParaRPr>
          </a:p>
        </p:txBody>
      </p:sp>
      <p:sp>
        <p:nvSpPr>
          <p:cNvPr id="26627" name="AutoShape 3"/>
          <p:cNvSpPr>
            <a:spLocks/>
          </p:cNvSpPr>
          <p:nvPr/>
        </p:nvSpPr>
        <p:spPr bwMode="auto">
          <a:xfrm>
            <a:off x="2235200" y="3122613"/>
            <a:ext cx="13817600" cy="298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6400">
                <a:solidFill>
                  <a:srgbClr val="FFFFFF"/>
                </a:solidFill>
                <a:latin typeface="Open Sans" charset="0"/>
                <a:cs typeface="Open Sans" charset="0"/>
                <a:sym typeface="Open Sans" charset="0"/>
              </a:rPr>
              <a:t>From web to prototype.</a:t>
            </a:r>
          </a:p>
          <a:p>
            <a:pPr>
              <a:lnSpc>
                <a:spcPct val="80000"/>
              </a:lnSpc>
              <a:defRPr/>
            </a:pPr>
            <a:r>
              <a:rPr lang="en-US" sz="6400">
                <a:solidFill>
                  <a:srgbClr val="FFFFFF"/>
                </a:solidFill>
                <a:latin typeface="Open Sans" charset="0"/>
                <a:cs typeface="Open Sans" charset="0"/>
                <a:sym typeface="Open Sans" charset="0"/>
              </a:rPr>
              <a:t>We create </a:t>
            </a:r>
            <a:r>
              <a:rPr lang="en-US" sz="6400" b="1">
                <a:solidFill>
                  <a:srgbClr val="FFFFFF"/>
                </a:solidFill>
                <a:latin typeface="Open Sans" charset="0"/>
                <a:cs typeface="Open Sans" charset="0"/>
                <a:sym typeface="Open Sans" charset="0"/>
              </a:rPr>
              <a:t>stunning</a:t>
            </a:r>
            <a:r>
              <a:rPr lang="en-US" sz="6400">
                <a:solidFill>
                  <a:srgbClr val="FFFFFF"/>
                </a:solidFill>
                <a:latin typeface="Open Sans" charset="0"/>
                <a:cs typeface="Open Sans" charset="0"/>
                <a:sym typeface="Open Sans" charset="0"/>
              </a:rPr>
              <a:t> design. </a:t>
            </a:r>
          </a:p>
          <a:p>
            <a:pPr>
              <a:lnSpc>
                <a:spcPct val="80000"/>
              </a:lnSpc>
              <a:defRPr/>
            </a:pPr>
            <a:r>
              <a:rPr lang="en-US" sz="6400">
                <a:solidFill>
                  <a:srgbClr val="FFFFFF"/>
                </a:solidFill>
                <a:latin typeface="Open Sans" charset="0"/>
                <a:cs typeface="Open Sans" charset="0"/>
                <a:sym typeface="Open Sans" charset="0"/>
              </a:rPr>
              <a:t>We deliver dreams.</a:t>
            </a:r>
            <a:endParaRPr lang="en-US">
              <a:cs typeface="Gill Sans" charset="0"/>
            </a:endParaRPr>
          </a:p>
        </p:txBody>
      </p:sp>
      <p:sp>
        <p:nvSpPr>
          <p:cNvPr id="26628" name="AutoShape 4"/>
          <p:cNvSpPr>
            <a:spLocks/>
          </p:cNvSpPr>
          <p:nvPr/>
        </p:nvSpPr>
        <p:spPr bwMode="auto">
          <a:xfrm>
            <a:off x="3327400" y="6261100"/>
            <a:ext cx="11607800"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2700">
                <a:solidFill>
                  <a:srgbClr val="FFFFFF"/>
                </a:solidFill>
                <a:latin typeface="Open Sans" charset="0"/>
                <a:cs typeface="Open Sans" charset="0"/>
                <a:sym typeface="Open Sans" charset="0"/>
              </a:rPr>
              <a:t>Nullam id dolor id nibh ultricies vehicula ut id elit. Vestibulum id ligula porta felis euismod semper</a:t>
            </a:r>
            <a:endParaRPr lang="en-US">
              <a:cs typeface="Gill Sans" charset="0"/>
            </a:endParaRPr>
          </a:p>
        </p:txBody>
      </p:sp>
      <p:sp>
        <p:nvSpPr>
          <p:cNvPr id="26629" name="AutoShape 5"/>
          <p:cNvSpPr>
            <a:spLocks/>
          </p:cNvSpPr>
          <p:nvPr/>
        </p:nvSpPr>
        <p:spPr bwMode="auto">
          <a:xfrm>
            <a:off x="1333500" y="12636500"/>
            <a:ext cx="3670300" cy="44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000" b="1">
                <a:solidFill>
                  <a:srgbClr val="232323"/>
                </a:solidFill>
                <a:latin typeface="Open Sans" charset="0"/>
                <a:cs typeface="Open Sans" charset="0"/>
                <a:sym typeface="Open Sans" charset="0"/>
              </a:rPr>
              <a:t>Presentation</a:t>
            </a:r>
            <a:r>
              <a:rPr lang="en-US" sz="2000">
                <a:solidFill>
                  <a:srgbClr val="232323"/>
                </a:solidFill>
                <a:latin typeface="Open Sans" charset="0"/>
                <a:cs typeface="Open Sans" charset="0"/>
                <a:sym typeface="Open Sans" charset="0"/>
              </a:rPr>
              <a:t> name goes here</a:t>
            </a:r>
            <a:endParaRPr lang="en-US">
              <a:cs typeface="Gill Sans" charset="0"/>
            </a:endParaRPr>
          </a:p>
        </p:txBody>
      </p:sp>
      <p:sp>
        <p:nvSpPr>
          <p:cNvPr id="26630" name="AutoShape 6"/>
          <p:cNvSpPr>
            <a:spLocks/>
          </p:cNvSpPr>
          <p:nvPr/>
        </p:nvSpPr>
        <p:spPr bwMode="auto">
          <a:xfrm>
            <a:off x="1031875" y="723900"/>
            <a:ext cx="8555038"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FFFFFF"/>
                </a:solidFill>
                <a:latin typeface="Open Sans" charset="0"/>
                <a:cs typeface="Open Sans" charset="0"/>
                <a:sym typeface="Open Sans" charset="0"/>
              </a:rPr>
              <a:t>3 Times Award Winning Company</a:t>
            </a:r>
            <a:endParaRPr lang="en-US">
              <a:cs typeface="Gill Sans" charset="0"/>
            </a:endParaRPr>
          </a:p>
        </p:txBody>
      </p:sp>
      <p:grpSp>
        <p:nvGrpSpPr>
          <p:cNvPr id="2" name="Group 7"/>
          <p:cNvGrpSpPr>
            <a:grpSpLocks/>
          </p:cNvGrpSpPr>
          <p:nvPr/>
        </p:nvGrpSpPr>
        <p:grpSpPr bwMode="auto">
          <a:xfrm>
            <a:off x="482600" y="952500"/>
            <a:ext cx="406400" cy="406400"/>
            <a:chOff x="0" y="0"/>
            <a:chExt cx="406400" cy="406400"/>
          </a:xfrm>
        </p:grpSpPr>
        <p:sp>
          <p:nvSpPr>
            <p:cNvPr id="26632" name="AutoShape 8"/>
            <p:cNvSpPr>
              <a:spLocks/>
            </p:cNvSpPr>
            <p:nvPr/>
          </p:nvSpPr>
          <p:spPr bwMode="auto">
            <a:xfrm>
              <a:off x="0" y="0"/>
              <a:ext cx="406400" cy="406400"/>
            </a:xfrm>
            <a:prstGeom prst="roundRect">
              <a:avLst>
                <a:gd name="adj" fmla="val 18750"/>
              </a:avLst>
            </a:prstGeom>
            <a:noFill/>
            <a:ln w="25400" cap="flat" cmpd="sng">
              <a:solidFill>
                <a:srgbClr val="FFFFFF">
                  <a:alpha val="70000"/>
                </a:srgbClr>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26633" name="AutoShape 9"/>
            <p:cNvSpPr>
              <a:spLocks/>
            </p:cNvSpPr>
            <p:nvPr/>
          </p:nvSpPr>
          <p:spPr bwMode="auto">
            <a:xfrm rot="5400000">
              <a:off x="118269" y="140494"/>
              <a:ext cx="180975" cy="12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solidFill>
              <a:srgbClr val="FFFFFF">
                <a:alpha val="70000"/>
              </a:srgbClr>
            </a:solidFill>
            <a:ln>
              <a:noFill/>
            </a:ln>
            <a:effectLst/>
            <a:extLst>
              <a:ext uri="{91240B29-F687-4f45-9708-019B960494DF}">
                <a14:hiddenLine xmlns:a14="http://schemas.microsoft.com/office/drawing/2010/main" w="254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26634" name="AutoShape 10"/>
          <p:cNvSpPr>
            <a:spLocks/>
          </p:cNvSpPr>
          <p:nvPr/>
        </p:nvSpPr>
        <p:spPr bwMode="auto">
          <a:xfrm>
            <a:off x="1155700" y="1409700"/>
            <a:ext cx="154559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FFFFFF"/>
                </a:solidFill>
                <a:latin typeface="Open Sans" charset="0"/>
                <a:cs typeface="Open Sans" charset="0"/>
                <a:sym typeface="Open Sans" charset="0"/>
              </a:rPr>
              <a:t>2012, 2013, 2014</a:t>
            </a:r>
            <a:endParaRPr lang="en-US" dirty="0">
              <a:cs typeface="Gill Sans" charset="0"/>
            </a:endParaRPr>
          </a:p>
        </p:txBody>
      </p:sp>
      <p:sp>
        <p:nvSpPr>
          <p:cNvPr id="26638" name="AutoShape 14"/>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FFFFFF"/>
                </a:solidFill>
                <a:latin typeface="Open Sans" charset="0"/>
                <a:cs typeface="Open Sans" charset="0"/>
                <a:sym typeface="Open Sans" charset="0"/>
              </a:rPr>
              <a:t>19</a:t>
            </a:r>
            <a:endParaRPr lang="en-US">
              <a:cs typeface="Gill Sans" charset="0"/>
            </a:endParaRPr>
          </a:p>
        </p:txBody>
      </p:sp>
      <p:sp>
        <p:nvSpPr>
          <p:cNvPr id="16" name="Rectangle 15"/>
          <p:cNvSpPr/>
          <p:nvPr/>
        </p:nvSpPr>
        <p:spPr bwMode="auto">
          <a:xfrm>
            <a:off x="0" y="8305800"/>
            <a:ext cx="6019800" cy="5410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17" name="Rectangle 16"/>
          <p:cNvSpPr/>
          <p:nvPr/>
        </p:nvSpPr>
        <p:spPr bwMode="auto">
          <a:xfrm>
            <a:off x="6134100" y="8302625"/>
            <a:ext cx="6019800" cy="5410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18" name="Rectangle 17"/>
          <p:cNvSpPr/>
          <p:nvPr/>
        </p:nvSpPr>
        <p:spPr bwMode="auto">
          <a:xfrm>
            <a:off x="12268200" y="8307388"/>
            <a:ext cx="6019800" cy="5410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placeholder_big.001-filtered.jpg"/>
          <p:cNvPicPr>
            <a:picLocks noChangeAspect="1"/>
          </p:cNvPicPr>
          <p:nvPr/>
        </p:nvPicPr>
        <p:blipFill>
          <a:blip r:embed="rId2">
            <a:alphaModFix amt="20000"/>
            <a:extLst>
              <a:ext uri="{28A0092B-C50C-407E-A947-70E740481C1C}">
                <a14:useLocalDpi xmlns:a14="http://schemas.microsoft.com/office/drawing/2010/main" val="0"/>
              </a:ext>
            </a:extLst>
          </a:blip>
          <a:srcRect l="154" r="200"/>
          <a:stretch>
            <a:fillRect/>
          </a:stretch>
        </p:blipFill>
        <p:spPr bwMode="auto">
          <a:xfrm>
            <a:off x="-3162300" y="25400"/>
            <a:ext cx="24612600" cy="13892213"/>
          </a:xfrm>
          <a:prstGeom prst="rect">
            <a:avLst/>
          </a:prstGeom>
          <a:noFill/>
          <a:ln>
            <a:noFill/>
          </a:ln>
          <a:effectLst/>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9218" name="Group 2"/>
          <p:cNvGrpSpPr>
            <a:grpSpLocks/>
          </p:cNvGrpSpPr>
          <p:nvPr/>
        </p:nvGrpSpPr>
        <p:grpSpPr bwMode="auto">
          <a:xfrm>
            <a:off x="1762125" y="3176588"/>
            <a:ext cx="14762163" cy="7351712"/>
            <a:chOff x="0" y="3174"/>
            <a:chExt cx="14761965" cy="7350127"/>
          </a:xfrm>
        </p:grpSpPr>
        <p:sp>
          <p:nvSpPr>
            <p:cNvPr id="9219" name="AutoShape 3"/>
            <p:cNvSpPr>
              <a:spLocks/>
            </p:cNvSpPr>
            <p:nvPr/>
          </p:nvSpPr>
          <p:spPr bwMode="auto">
            <a:xfrm>
              <a:off x="4144907" y="3174"/>
              <a:ext cx="10617058" cy="40964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13600">
                  <a:solidFill>
                    <a:srgbClr val="232323"/>
                  </a:solidFill>
                  <a:latin typeface="Open Sans" charset="0"/>
                  <a:cs typeface="Open Sans" charset="0"/>
                  <a:sym typeface="Open Sans" charset="0"/>
                </a:rPr>
                <a:t>Company Presentation</a:t>
              </a:r>
              <a:endParaRPr lang="en-US">
                <a:cs typeface="Gill Sans" charset="0"/>
              </a:endParaRPr>
            </a:p>
          </p:txBody>
        </p:sp>
        <p:sp>
          <p:nvSpPr>
            <p:cNvPr id="9220" name="AutoShape 4"/>
            <p:cNvSpPr>
              <a:spLocks/>
            </p:cNvSpPr>
            <p:nvPr/>
          </p:nvSpPr>
          <p:spPr bwMode="auto">
            <a:xfrm>
              <a:off x="4140144" y="4845592"/>
              <a:ext cx="10617058" cy="19299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6400">
                  <a:solidFill>
                    <a:srgbClr val="232323"/>
                  </a:solidFill>
                  <a:latin typeface="Open Sans" charset="0"/>
                  <a:cs typeface="Open Sans" charset="0"/>
                  <a:sym typeface="Open Sans" charset="0"/>
                </a:rPr>
                <a:t>By </a:t>
              </a:r>
              <a:r>
                <a:rPr lang="en-US" sz="6400" b="1">
                  <a:solidFill>
                    <a:srgbClr val="232323"/>
                  </a:solidFill>
                  <a:latin typeface="Open Sans" charset="0"/>
                  <a:cs typeface="Open Sans" charset="0"/>
                  <a:sym typeface="Open Sans" charset="0"/>
                </a:rPr>
                <a:t>John Doe</a:t>
              </a:r>
            </a:p>
            <a:p>
              <a:pPr algn="l">
                <a:defRPr/>
              </a:pPr>
              <a:r>
                <a:rPr lang="en-US" sz="4200" i="1">
                  <a:solidFill>
                    <a:srgbClr val="232323"/>
                  </a:solidFill>
                  <a:latin typeface="Open Sans" charset="0"/>
                  <a:cs typeface="Open Sans" charset="0"/>
                  <a:sym typeface="Open Sans" charset="0"/>
                </a:rPr>
                <a:t>Product Manager</a:t>
              </a:r>
              <a:endParaRPr lang="en-US">
                <a:cs typeface="Gill Sans" charset="0"/>
              </a:endParaRPr>
            </a:p>
          </p:txBody>
        </p:sp>
        <p:pic>
          <p:nvPicPr>
            <p:cNvPr id="9221" name="Picture 5"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725330"/>
              <a:ext cx="3009860" cy="3734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9223" name="Group 6"/>
            <p:cNvGrpSpPr>
              <a:grpSpLocks/>
            </p:cNvGrpSpPr>
            <p:nvPr/>
          </p:nvGrpSpPr>
          <p:grpSpPr bwMode="auto">
            <a:xfrm>
              <a:off x="4152900" y="4445000"/>
              <a:ext cx="9817098" cy="2908301"/>
              <a:chOff x="0" y="0"/>
              <a:chExt cx="9817098" cy="2908300"/>
            </a:xfrm>
          </p:grpSpPr>
          <p:sp>
            <p:nvSpPr>
              <p:cNvPr id="2" name="Line 7"/>
              <p:cNvSpPr>
                <a:spLocks noChangeShapeType="1"/>
              </p:cNvSpPr>
              <p:nvPr/>
            </p:nvSpPr>
            <p:spPr bwMode="auto">
              <a:xfrm>
                <a:off x="3119" y="628"/>
                <a:ext cx="9813793" cy="0"/>
              </a:xfrm>
              <a:prstGeom prst="line">
                <a:avLst/>
              </a:prstGeom>
              <a:noFill/>
              <a:ln w="12700" cap="flat" cmpd="sng">
                <a:solidFill>
                  <a:srgbClr val="92929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9224" name="Line 8"/>
              <p:cNvSpPr>
                <a:spLocks noChangeShapeType="1"/>
              </p:cNvSpPr>
              <p:nvPr/>
            </p:nvSpPr>
            <p:spPr bwMode="auto">
              <a:xfrm>
                <a:off x="-56" y="2908300"/>
                <a:ext cx="9813793" cy="0"/>
              </a:xfrm>
              <a:prstGeom prst="line">
                <a:avLst/>
              </a:prstGeom>
              <a:noFill/>
              <a:ln w="12700" cap="flat" cmpd="sng">
                <a:solidFill>
                  <a:srgbClr val="92929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grpSp>
      </p:grpSp>
      <p:sp>
        <p:nvSpPr>
          <p:cNvPr id="9225" name="AutoShape 9"/>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02</a:t>
            </a:r>
            <a:endParaRPr lang="en-US">
              <a:cs typeface="Gill Sans" charset="0"/>
            </a:endParaRPr>
          </a:p>
        </p:txBody>
      </p:sp>
    </p:spTree>
  </p:cSld>
  <p:clrMapOvr>
    <a:masterClrMapping/>
  </p:clrMapOvr>
  <p:transition xmlns:p14="http://schemas.microsoft.com/office/powerpoint/2010/mai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1"/>
          <p:cNvGrpSpPr>
            <a:grpSpLocks/>
          </p:cNvGrpSpPr>
          <p:nvPr/>
        </p:nvGrpSpPr>
        <p:grpSpPr bwMode="auto">
          <a:xfrm>
            <a:off x="1019175" y="723900"/>
            <a:ext cx="15211425" cy="1306513"/>
            <a:chOff x="0" y="0"/>
            <a:chExt cx="6139607" cy="1308100"/>
          </a:xfrm>
        </p:grpSpPr>
        <p:sp>
          <p:nvSpPr>
            <p:cNvPr id="27650" name="AutoShape 2"/>
            <p:cNvSpPr>
              <a:spLocks/>
            </p:cNvSpPr>
            <p:nvPr/>
          </p:nvSpPr>
          <p:spPr bwMode="auto">
            <a:xfrm>
              <a:off x="0" y="0"/>
              <a:ext cx="6139607"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How We Solve Problems</a:t>
              </a:r>
              <a:endParaRPr lang="en-US" dirty="0">
                <a:cs typeface="Gill Sans" charset="0"/>
              </a:endParaRPr>
            </a:p>
          </p:txBody>
        </p:sp>
        <p:sp>
          <p:nvSpPr>
            <p:cNvPr id="27651" name="AutoShape 3"/>
            <p:cNvSpPr>
              <a:spLocks/>
            </p:cNvSpPr>
            <p:nvPr/>
          </p:nvSpPr>
          <p:spPr bwMode="auto">
            <a:xfrm>
              <a:off x="8330" y="685044"/>
              <a:ext cx="5462982"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a:solidFill>
                    <a:srgbClr val="232323"/>
                  </a:solidFill>
                  <a:latin typeface="Open Sans" charset="0"/>
                  <a:cs typeface="Open Sans" charset="0"/>
                  <a:sym typeface="Open Sans" charset="0"/>
                </a:rPr>
                <a:t>The lorem ipsum dolor sit amet</a:t>
              </a:r>
              <a:endParaRPr lang="en-US">
                <a:cs typeface="Gill Sans" charset="0"/>
              </a:endParaRPr>
            </a:p>
          </p:txBody>
        </p:sp>
      </p:grpSp>
      <p:sp>
        <p:nvSpPr>
          <p:cNvPr id="27652" name="AutoShape 4"/>
          <p:cNvSpPr>
            <a:spLocks/>
          </p:cNvSpPr>
          <p:nvPr/>
        </p:nvSpPr>
        <p:spPr bwMode="auto">
          <a:xfrm>
            <a:off x="1017588" y="6089650"/>
            <a:ext cx="8128000" cy="5267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232323"/>
                </a:solidFill>
                <a:latin typeface="Open Sans" charset="0"/>
                <a:cs typeface="Open Sans" charset="0"/>
                <a:sym typeface="Open Sans" charset="0"/>
              </a:rPr>
              <a:t>Morbi leo risus, elit. Vestibulum id Aenean lacinia bibendum nulla sed coetra augue. Aenean eu leo  Nulla vitae elit libero, a pharetra augue. Aenean eu leo quam. Pellentesque ornare sem lacinia quam venenatis vestibulum. Morbctetur. Nulla vitae elit libero, aero, a pharetra augue. Aeneanquam. Pellen vestibulus, porta ac consectetur ac, vestibulum at eros. ut id elit. Vestibulum id ligula porta felis euismod semper. Aenean lacinia bibendum nulla sed consectetur. Nulla vitae elit libero vestibulum. Morbi leo risus, elit. quam venenatis vestibulum. Morbctetur. Nulla vitae elit libero, aero, a pharetra </a:t>
            </a:r>
            <a:endParaRPr lang="en-US">
              <a:cs typeface="Gill Sans" charset="0"/>
            </a:endParaRPr>
          </a:p>
        </p:txBody>
      </p:sp>
      <p:sp>
        <p:nvSpPr>
          <p:cNvPr id="27653" name="AutoShape 5"/>
          <p:cNvSpPr>
            <a:spLocks/>
          </p:cNvSpPr>
          <p:nvPr/>
        </p:nvSpPr>
        <p:spPr bwMode="auto">
          <a:xfrm>
            <a:off x="1016000" y="3670300"/>
            <a:ext cx="9613900"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5400">
                <a:solidFill>
                  <a:srgbClr val="232323"/>
                </a:solidFill>
                <a:latin typeface="Open Sans" charset="0"/>
                <a:cs typeface="Open Sans" charset="0"/>
                <a:sym typeface="Open Sans" charset="0"/>
              </a:rPr>
              <a:t>The Real Problem is Deep Inside the Frozen Water.</a:t>
            </a:r>
            <a:endParaRPr lang="en-US">
              <a:cs typeface="Gill Sans" charset="0"/>
            </a:endParaRPr>
          </a:p>
        </p:txBody>
      </p:sp>
      <p:grpSp>
        <p:nvGrpSpPr>
          <p:cNvPr id="2" name="Group 6"/>
          <p:cNvGrpSpPr>
            <a:grpSpLocks/>
          </p:cNvGrpSpPr>
          <p:nvPr/>
        </p:nvGrpSpPr>
        <p:grpSpPr bwMode="auto">
          <a:xfrm>
            <a:off x="9180513" y="3709988"/>
            <a:ext cx="8434387" cy="7134225"/>
            <a:chOff x="0" y="0"/>
            <a:chExt cx="8433633" cy="7134623"/>
          </a:xfrm>
        </p:grpSpPr>
        <p:grpSp>
          <p:nvGrpSpPr>
            <p:cNvPr id="27654" name="Group 7"/>
            <p:cNvGrpSpPr>
              <a:grpSpLocks/>
            </p:cNvGrpSpPr>
            <p:nvPr/>
          </p:nvGrpSpPr>
          <p:grpSpPr bwMode="auto">
            <a:xfrm>
              <a:off x="2508836" y="0"/>
              <a:ext cx="3388843" cy="6153185"/>
              <a:chOff x="0" y="0"/>
              <a:chExt cx="3388843" cy="6153185"/>
            </a:xfrm>
          </p:grpSpPr>
          <p:sp>
            <p:nvSpPr>
              <p:cNvPr id="3" name="AutoShape 8"/>
              <p:cNvSpPr>
                <a:spLocks/>
              </p:cNvSpPr>
              <p:nvPr/>
            </p:nvSpPr>
            <p:spPr bwMode="auto">
              <a:xfrm>
                <a:off x="19825" y="2151182"/>
                <a:ext cx="3368374" cy="40023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5" y="14494"/>
                      <a:pt x="6525" y="14684"/>
                    </a:cubicBezTo>
                    <a:cubicBezTo>
                      <a:pt x="6525" y="14873"/>
                      <a:pt x="6525" y="15821"/>
                      <a:pt x="6525" y="16105"/>
                    </a:cubicBezTo>
                    <a:cubicBezTo>
                      <a:pt x="6525" y="16389"/>
                      <a:pt x="6637" y="16673"/>
                      <a:pt x="7199" y="17810"/>
                    </a:cubicBezTo>
                    <a:cubicBezTo>
                      <a:pt x="7762" y="18947"/>
                      <a:pt x="8549" y="19894"/>
                      <a:pt x="8774" y="20273"/>
                    </a:cubicBezTo>
                    <a:cubicBezTo>
                      <a:pt x="8999" y="20652"/>
                      <a:pt x="10124" y="21600"/>
                      <a:pt x="10124" y="21600"/>
                    </a:cubicBezTo>
                    <a:lnTo>
                      <a:pt x="11249" y="19800"/>
                    </a:lnTo>
                    <a:cubicBezTo>
                      <a:pt x="11249" y="19800"/>
                      <a:pt x="12937" y="17147"/>
                      <a:pt x="13612" y="16673"/>
                    </a:cubicBezTo>
                    <a:cubicBezTo>
                      <a:pt x="14287" y="16200"/>
                      <a:pt x="15300" y="14305"/>
                      <a:pt x="15300" y="14305"/>
                    </a:cubicBezTo>
                    <a:lnTo>
                      <a:pt x="15412" y="13073"/>
                    </a:lnTo>
                    <a:lnTo>
                      <a:pt x="16762" y="11936"/>
                    </a:lnTo>
                    <a:cubicBezTo>
                      <a:pt x="16762" y="11936"/>
                      <a:pt x="17099" y="8621"/>
                      <a:pt x="17212" y="8052"/>
                    </a:cubicBezTo>
                    <a:cubicBezTo>
                      <a:pt x="17325" y="7484"/>
                      <a:pt x="17999" y="6347"/>
                      <a:pt x="18112" y="6157"/>
                    </a:cubicBezTo>
                    <a:cubicBezTo>
                      <a:pt x="18225" y="5968"/>
                      <a:pt x="18337" y="4736"/>
                      <a:pt x="18225" y="4263"/>
                    </a:cubicBezTo>
                    <a:cubicBezTo>
                      <a:pt x="18112" y="3789"/>
                      <a:pt x="18112" y="3031"/>
                      <a:pt x="18449" y="2842"/>
                    </a:cubicBezTo>
                    <a:cubicBezTo>
                      <a:pt x="18787" y="2652"/>
                      <a:pt x="20025" y="1894"/>
                      <a:pt x="20025" y="1894"/>
                    </a:cubicBezTo>
                    <a:lnTo>
                      <a:pt x="20812" y="1231"/>
                    </a:lnTo>
                    <a:lnTo>
                      <a:pt x="21374" y="663"/>
                    </a:lnTo>
                    <a:lnTo>
                      <a:pt x="21599"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57" name="AutoShape 9"/>
              <p:cNvSpPr>
                <a:spLocks/>
              </p:cNvSpPr>
              <p:nvPr/>
            </p:nvSpPr>
            <p:spPr bwMode="auto">
              <a:xfrm>
                <a:off x="37287" y="2136894"/>
                <a:ext cx="3315991" cy="39657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599"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8000" y="19115"/>
                    </a:cubicBezTo>
                    <a:cubicBezTo>
                      <a:pt x="8342" y="19688"/>
                      <a:pt x="10057" y="21599"/>
                      <a:pt x="10057" y="21599"/>
                    </a:cubicBezTo>
                    <a:cubicBezTo>
                      <a:pt x="10057" y="21599"/>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399" y="2771"/>
                    </a:lnTo>
                    <a:lnTo>
                      <a:pt x="21028" y="955"/>
                    </a:lnTo>
                    <a:lnTo>
                      <a:pt x="21600"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58" name="AutoShape 10"/>
              <p:cNvSpPr>
                <a:spLocks/>
              </p:cNvSpPr>
              <p:nvPr/>
            </p:nvSpPr>
            <p:spPr bwMode="auto">
              <a:xfrm>
                <a:off x="777" y="0"/>
                <a:ext cx="3387422" cy="2228974"/>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5" y="21600"/>
                      <a:pt x="21495" y="21600"/>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59" name="AutoShape 11"/>
              <p:cNvSpPr>
                <a:spLocks/>
              </p:cNvSpPr>
              <p:nvPr/>
            </p:nvSpPr>
            <p:spPr bwMode="auto">
              <a:xfrm>
                <a:off x="37287" y="107956"/>
                <a:ext cx="2263573" cy="20892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599"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FFFFFF"/>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27655" name="Group 12"/>
            <p:cNvGrpSpPr>
              <a:grpSpLocks/>
            </p:cNvGrpSpPr>
            <p:nvPr/>
          </p:nvGrpSpPr>
          <p:grpSpPr bwMode="auto">
            <a:xfrm>
              <a:off x="609123" y="1319151"/>
              <a:ext cx="1408351" cy="2560166"/>
              <a:chOff x="-1" y="0"/>
              <a:chExt cx="1408352" cy="2560166"/>
            </a:xfrm>
          </p:grpSpPr>
          <p:sp>
            <p:nvSpPr>
              <p:cNvPr id="27661" name="AutoShape 13"/>
              <p:cNvSpPr>
                <a:spLocks/>
              </p:cNvSpPr>
              <p:nvPr/>
            </p:nvSpPr>
            <p:spPr bwMode="auto">
              <a:xfrm>
                <a:off x="8358" y="895535"/>
                <a:ext cx="1400051" cy="16653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8999" y="20652"/>
                      <a:pt x="10124" y="21599"/>
                      <a:pt x="10124" y="21599"/>
                    </a:cubicBezTo>
                    <a:lnTo>
                      <a:pt x="11249" y="19799"/>
                    </a:lnTo>
                    <a:cubicBezTo>
                      <a:pt x="11249" y="19799"/>
                      <a:pt x="12937" y="17147"/>
                      <a:pt x="13612" y="16673"/>
                    </a:cubicBezTo>
                    <a:cubicBezTo>
                      <a:pt x="14287" y="16199"/>
                      <a:pt x="15300" y="14305"/>
                      <a:pt x="15300"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5" y="1894"/>
                      <a:pt x="20025" y="1894"/>
                    </a:cubicBezTo>
                    <a:lnTo>
                      <a:pt x="20812" y="1231"/>
                    </a:lnTo>
                    <a:lnTo>
                      <a:pt x="21374" y="663"/>
                    </a:lnTo>
                    <a:lnTo>
                      <a:pt x="21600"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62" name="AutoShape 14"/>
              <p:cNvSpPr>
                <a:spLocks/>
              </p:cNvSpPr>
              <p:nvPr/>
            </p:nvSpPr>
            <p:spPr bwMode="auto">
              <a:xfrm>
                <a:off x="14708" y="889185"/>
                <a:ext cx="1379416" cy="16510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599"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8000" y="19115"/>
                    </a:cubicBezTo>
                    <a:cubicBezTo>
                      <a:pt x="8342" y="19688"/>
                      <a:pt x="10057" y="21600"/>
                      <a:pt x="10057" y="21600"/>
                    </a:cubicBezTo>
                    <a:cubicBezTo>
                      <a:pt x="10057" y="21600"/>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399"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63" name="AutoShape 15"/>
              <p:cNvSpPr>
                <a:spLocks/>
              </p:cNvSpPr>
              <p:nvPr/>
            </p:nvSpPr>
            <p:spPr bwMode="auto">
              <a:xfrm>
                <a:off x="422" y="135"/>
                <a:ext cx="1407987" cy="927152"/>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5" y="21600"/>
                      <a:pt x="21495" y="21600"/>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64" name="AutoShape 16"/>
              <p:cNvSpPr>
                <a:spLocks/>
              </p:cNvSpPr>
              <p:nvPr/>
            </p:nvSpPr>
            <p:spPr bwMode="auto">
              <a:xfrm>
                <a:off x="14708" y="44587"/>
                <a:ext cx="941304" cy="8699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599"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FFFFFF"/>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27656" name="Group 17"/>
            <p:cNvGrpSpPr>
              <a:grpSpLocks/>
            </p:cNvGrpSpPr>
            <p:nvPr/>
          </p:nvGrpSpPr>
          <p:grpSpPr bwMode="auto">
            <a:xfrm>
              <a:off x="6442725" y="1479222"/>
              <a:ext cx="924230" cy="1681140"/>
              <a:chOff x="0" y="0"/>
              <a:chExt cx="924230" cy="1681139"/>
            </a:xfrm>
          </p:grpSpPr>
          <p:sp>
            <p:nvSpPr>
              <p:cNvPr id="27666" name="AutoShape 18"/>
              <p:cNvSpPr>
                <a:spLocks/>
              </p:cNvSpPr>
              <p:nvPr/>
            </p:nvSpPr>
            <p:spPr bwMode="auto">
              <a:xfrm>
                <a:off x="5124" y="587819"/>
                <a:ext cx="919079" cy="10938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9000"/>
                      <a:pt x="4837" y="9284"/>
                    </a:cubicBezTo>
                    <a:cubicBezTo>
                      <a:pt x="4837" y="9568"/>
                      <a:pt x="4499"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9000" y="20652"/>
                      <a:pt x="10124" y="21600"/>
                      <a:pt x="10124" y="21600"/>
                    </a:cubicBezTo>
                    <a:lnTo>
                      <a:pt x="11249" y="19800"/>
                    </a:lnTo>
                    <a:cubicBezTo>
                      <a:pt x="11249" y="19800"/>
                      <a:pt x="12937" y="17147"/>
                      <a:pt x="13612" y="16673"/>
                    </a:cubicBezTo>
                    <a:cubicBezTo>
                      <a:pt x="14287" y="16200"/>
                      <a:pt x="15300" y="14305"/>
                      <a:pt x="15300"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5" y="1894"/>
                      <a:pt x="20025" y="1894"/>
                    </a:cubicBezTo>
                    <a:lnTo>
                      <a:pt x="20812" y="1231"/>
                    </a:lnTo>
                    <a:lnTo>
                      <a:pt x="21375" y="663"/>
                    </a:lnTo>
                    <a:lnTo>
                      <a:pt x="21600"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67" name="AutoShape 19"/>
              <p:cNvSpPr>
                <a:spLocks/>
              </p:cNvSpPr>
              <p:nvPr/>
            </p:nvSpPr>
            <p:spPr bwMode="auto">
              <a:xfrm>
                <a:off x="9885" y="584643"/>
                <a:ext cx="904794" cy="10827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200"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200"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200"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599"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8000" y="19115"/>
                    </a:cubicBezTo>
                    <a:cubicBezTo>
                      <a:pt x="8342" y="19688"/>
                      <a:pt x="10057" y="21600"/>
                      <a:pt x="10057" y="21600"/>
                    </a:cubicBezTo>
                    <a:cubicBezTo>
                      <a:pt x="10057" y="21600"/>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400"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68" name="AutoShape 20"/>
              <p:cNvSpPr>
                <a:spLocks/>
              </p:cNvSpPr>
              <p:nvPr/>
            </p:nvSpPr>
            <p:spPr bwMode="auto">
              <a:xfrm>
                <a:off x="361" y="411"/>
                <a:ext cx="923842" cy="609634"/>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4" y="21600"/>
                      <a:pt x="21494" y="21600"/>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69" name="AutoShape 21"/>
              <p:cNvSpPr>
                <a:spLocks/>
              </p:cNvSpPr>
              <p:nvPr/>
            </p:nvSpPr>
            <p:spPr bwMode="auto">
              <a:xfrm>
                <a:off x="9885" y="30575"/>
                <a:ext cx="617483" cy="5699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599" y="21600"/>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FFFFFF"/>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27670" name="AutoShape 22"/>
            <p:cNvSpPr>
              <a:spLocks/>
            </p:cNvSpPr>
            <p:nvPr/>
          </p:nvSpPr>
          <p:spPr bwMode="auto">
            <a:xfrm>
              <a:off x="0" y="2076566"/>
              <a:ext cx="8433633" cy="5058057"/>
            </a:xfrm>
            <a:custGeom>
              <a:avLst/>
              <a:gdLst>
                <a:gd name="T0" fmla="*/ 10201 w 20402"/>
                <a:gd name="T1" fmla="+- 0 10841 151"/>
                <a:gd name="T2" fmla="*/ 10841 h 21380"/>
                <a:gd name="T3" fmla="*/ 10201 w 20402"/>
                <a:gd name="T4" fmla="+- 0 10841 151"/>
                <a:gd name="T5" fmla="*/ 10841 h 21380"/>
                <a:gd name="T6" fmla="*/ 10201 w 20402"/>
                <a:gd name="T7" fmla="+- 0 10841 151"/>
                <a:gd name="T8" fmla="*/ 10841 h 21380"/>
                <a:gd name="T9" fmla="*/ 10201 w 20402"/>
                <a:gd name="T10" fmla="+- 0 10841 151"/>
                <a:gd name="T11" fmla="*/ 10841 h 21380"/>
              </a:gdLst>
              <a:ahLst/>
              <a:cxnLst>
                <a:cxn ang="0">
                  <a:pos x="T0" y="T2"/>
                </a:cxn>
                <a:cxn ang="0">
                  <a:pos x="T3" y="T5"/>
                </a:cxn>
                <a:cxn ang="0">
                  <a:pos x="T6" y="T8"/>
                </a:cxn>
                <a:cxn ang="0">
                  <a:pos x="T9" y="T11"/>
                </a:cxn>
              </a:cxnLst>
              <a:rect l="0" t="0" r="r" b="b"/>
              <a:pathLst>
                <a:path w="20402" h="21380">
                  <a:moveTo>
                    <a:pt x="0" y="1486"/>
                  </a:moveTo>
                  <a:cubicBezTo>
                    <a:pt x="0" y="1486"/>
                    <a:pt x="3069" y="13090"/>
                    <a:pt x="4185" y="14145"/>
                  </a:cubicBezTo>
                  <a:cubicBezTo>
                    <a:pt x="5301" y="15200"/>
                    <a:pt x="5068" y="14470"/>
                    <a:pt x="5487" y="15362"/>
                  </a:cubicBezTo>
                  <a:cubicBezTo>
                    <a:pt x="5905" y="16255"/>
                    <a:pt x="6510" y="17310"/>
                    <a:pt x="7161" y="18608"/>
                  </a:cubicBezTo>
                  <a:cubicBezTo>
                    <a:pt x="7812" y="19907"/>
                    <a:pt x="7858" y="19826"/>
                    <a:pt x="8463" y="20475"/>
                  </a:cubicBezTo>
                  <a:cubicBezTo>
                    <a:pt x="9067" y="21124"/>
                    <a:pt x="9579" y="21449"/>
                    <a:pt x="10090" y="21367"/>
                  </a:cubicBezTo>
                  <a:cubicBezTo>
                    <a:pt x="10602" y="21286"/>
                    <a:pt x="11857" y="21286"/>
                    <a:pt x="12741" y="20394"/>
                  </a:cubicBezTo>
                  <a:cubicBezTo>
                    <a:pt x="13624" y="19501"/>
                    <a:pt x="15019" y="15849"/>
                    <a:pt x="15252" y="15444"/>
                  </a:cubicBezTo>
                  <a:cubicBezTo>
                    <a:pt x="15484" y="15038"/>
                    <a:pt x="15717" y="14794"/>
                    <a:pt x="16089" y="14470"/>
                  </a:cubicBezTo>
                  <a:cubicBezTo>
                    <a:pt x="16461" y="14145"/>
                    <a:pt x="17484" y="11954"/>
                    <a:pt x="17670" y="11467"/>
                  </a:cubicBezTo>
                  <a:cubicBezTo>
                    <a:pt x="17856" y="10980"/>
                    <a:pt x="17856" y="11062"/>
                    <a:pt x="18414" y="10331"/>
                  </a:cubicBezTo>
                  <a:cubicBezTo>
                    <a:pt x="18972" y="9601"/>
                    <a:pt x="20274" y="1730"/>
                    <a:pt x="20274" y="1324"/>
                  </a:cubicBezTo>
                  <a:cubicBezTo>
                    <a:pt x="20274" y="918"/>
                    <a:pt x="21600" y="-151"/>
                    <a:pt x="15704" y="17"/>
                  </a:cubicBezTo>
                  <a:cubicBezTo>
                    <a:pt x="12336" y="114"/>
                    <a:pt x="9611" y="808"/>
                    <a:pt x="8214" y="690"/>
                  </a:cubicBezTo>
                  <a:cubicBezTo>
                    <a:pt x="5218" y="437"/>
                    <a:pt x="4505" y="125"/>
                    <a:pt x="3575" y="693"/>
                  </a:cubicBezTo>
                  <a:cubicBezTo>
                    <a:pt x="2645" y="1261"/>
                    <a:pt x="372" y="-56"/>
                    <a:pt x="0" y="1486"/>
                  </a:cubicBezTo>
                  <a:close/>
                </a:path>
              </a:pathLst>
            </a:custGeom>
            <a:solidFill>
              <a:srgbClr val="F1C616">
                <a:alpha val="39999"/>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7671" name="AutoShape 23"/>
            <p:cNvSpPr>
              <a:spLocks/>
            </p:cNvSpPr>
            <p:nvPr/>
          </p:nvSpPr>
          <p:spPr bwMode="auto">
            <a:xfrm>
              <a:off x="280962" y="3194228"/>
              <a:ext cx="6014500" cy="39102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221" y="1542"/>
                    <a:pt x="9366" y="4077"/>
                  </a:cubicBezTo>
                  <a:cubicBezTo>
                    <a:pt x="12512" y="6612"/>
                    <a:pt x="21599" y="13224"/>
                    <a:pt x="21599" y="13224"/>
                  </a:cubicBezTo>
                  <a:cubicBezTo>
                    <a:pt x="21599" y="13224"/>
                    <a:pt x="18104" y="19506"/>
                    <a:pt x="17685" y="19946"/>
                  </a:cubicBezTo>
                  <a:cubicBezTo>
                    <a:pt x="17266" y="20387"/>
                    <a:pt x="14400" y="21599"/>
                    <a:pt x="13770" y="21599"/>
                  </a:cubicBezTo>
                  <a:cubicBezTo>
                    <a:pt x="13141" y="21599"/>
                    <a:pt x="11533" y="19946"/>
                    <a:pt x="10625" y="19065"/>
                  </a:cubicBezTo>
                  <a:cubicBezTo>
                    <a:pt x="9716" y="18183"/>
                    <a:pt x="7829" y="13665"/>
                    <a:pt x="7269" y="13444"/>
                  </a:cubicBezTo>
                  <a:cubicBezTo>
                    <a:pt x="6710" y="13224"/>
                    <a:pt x="4963" y="12232"/>
                    <a:pt x="4683" y="11902"/>
                  </a:cubicBezTo>
                  <a:cubicBezTo>
                    <a:pt x="4403" y="11571"/>
                    <a:pt x="0" y="0"/>
                    <a:pt x="0" y="0"/>
                  </a:cubicBezTo>
                  <a:close/>
                </a:path>
              </a:pathLst>
            </a:custGeom>
            <a:solidFill>
              <a:srgbClr val="FFFFFF">
                <a:alpha val="2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7672" name="AutoShape 24"/>
            <p:cNvSpPr>
              <a:spLocks/>
            </p:cNvSpPr>
            <p:nvPr/>
          </p:nvSpPr>
          <p:spPr bwMode="auto">
            <a:xfrm>
              <a:off x="3165192" y="2527441"/>
              <a:ext cx="5085895" cy="4570667"/>
            </a:xfrm>
            <a:custGeom>
              <a:avLst/>
              <a:gdLst>
                <a:gd name="T0" fmla="+- 0 11066 688"/>
                <a:gd name="T1" fmla="*/ T0 w 20756"/>
                <a:gd name="T2" fmla="+- 0 11169 916"/>
                <a:gd name="T3" fmla="*/ 11169 h 20507"/>
                <a:gd name="T4" fmla="+- 0 11066 688"/>
                <a:gd name="T5" fmla="*/ T4 w 20756"/>
                <a:gd name="T6" fmla="+- 0 11169 916"/>
                <a:gd name="T7" fmla="*/ 11169 h 20507"/>
                <a:gd name="T8" fmla="+- 0 11066 688"/>
                <a:gd name="T9" fmla="*/ T8 w 20756"/>
                <a:gd name="T10" fmla="+- 0 11169 916"/>
                <a:gd name="T11" fmla="*/ 11169 h 20507"/>
                <a:gd name="T12" fmla="+- 0 11066 688"/>
                <a:gd name="T13" fmla="*/ T12 w 20756"/>
                <a:gd name="T14" fmla="+- 0 11169 916"/>
                <a:gd name="T15" fmla="*/ 11169 h 20507"/>
              </a:gdLst>
              <a:ahLst/>
              <a:cxnLst>
                <a:cxn ang="0">
                  <a:pos x="T1" y="T3"/>
                </a:cxn>
                <a:cxn ang="0">
                  <a:pos x="T5" y="T7"/>
                </a:cxn>
                <a:cxn ang="0">
                  <a:pos x="T9" y="T11"/>
                </a:cxn>
                <a:cxn ang="0">
                  <a:pos x="T13" y="T15"/>
                </a:cxn>
              </a:cxnLst>
              <a:rect l="0" t="0" r="r" b="b"/>
              <a:pathLst>
                <a:path w="20756" h="20507">
                  <a:moveTo>
                    <a:pt x="4691" y="20504"/>
                  </a:moveTo>
                  <a:cubicBezTo>
                    <a:pt x="4691" y="20504"/>
                    <a:pt x="8196" y="20683"/>
                    <a:pt x="10234" y="17905"/>
                  </a:cubicBezTo>
                  <a:cubicBezTo>
                    <a:pt x="12271" y="15127"/>
                    <a:pt x="13005" y="13693"/>
                    <a:pt x="13494" y="13424"/>
                  </a:cubicBezTo>
                  <a:cubicBezTo>
                    <a:pt x="13983" y="13155"/>
                    <a:pt x="14146" y="12976"/>
                    <a:pt x="14717" y="12259"/>
                  </a:cubicBezTo>
                  <a:cubicBezTo>
                    <a:pt x="15287" y="11542"/>
                    <a:pt x="16999" y="9659"/>
                    <a:pt x="17325" y="9301"/>
                  </a:cubicBezTo>
                  <a:cubicBezTo>
                    <a:pt x="17651" y="8942"/>
                    <a:pt x="18140" y="8763"/>
                    <a:pt x="18385" y="8405"/>
                  </a:cubicBezTo>
                  <a:cubicBezTo>
                    <a:pt x="18629" y="8046"/>
                    <a:pt x="20585" y="1235"/>
                    <a:pt x="20748" y="159"/>
                  </a:cubicBezTo>
                  <a:cubicBezTo>
                    <a:pt x="20912" y="-916"/>
                    <a:pt x="18466" y="3744"/>
                    <a:pt x="17325" y="4909"/>
                  </a:cubicBezTo>
                  <a:cubicBezTo>
                    <a:pt x="16184" y="6074"/>
                    <a:pt x="12027" y="9032"/>
                    <a:pt x="10641" y="9570"/>
                  </a:cubicBezTo>
                  <a:cubicBezTo>
                    <a:pt x="9256" y="10108"/>
                    <a:pt x="3468" y="12796"/>
                    <a:pt x="2816" y="13513"/>
                  </a:cubicBezTo>
                  <a:cubicBezTo>
                    <a:pt x="2164" y="14230"/>
                    <a:pt x="1594" y="15664"/>
                    <a:pt x="3142" y="15664"/>
                  </a:cubicBezTo>
                  <a:cubicBezTo>
                    <a:pt x="4691" y="15664"/>
                    <a:pt x="7625" y="13782"/>
                    <a:pt x="8033" y="14679"/>
                  </a:cubicBezTo>
                  <a:cubicBezTo>
                    <a:pt x="8441" y="15575"/>
                    <a:pt x="4284" y="17457"/>
                    <a:pt x="2898" y="17009"/>
                  </a:cubicBezTo>
                  <a:cubicBezTo>
                    <a:pt x="1512" y="16561"/>
                    <a:pt x="1023" y="15306"/>
                    <a:pt x="371" y="15754"/>
                  </a:cubicBezTo>
                  <a:cubicBezTo>
                    <a:pt x="-281" y="16202"/>
                    <a:pt x="-688" y="18891"/>
                    <a:pt x="4691" y="20504"/>
                  </a:cubicBezTo>
                  <a:close/>
                </a:path>
              </a:pathLst>
            </a:custGeom>
            <a:solidFill>
              <a:srgbClr val="72759B">
                <a:alpha val="9999"/>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27673" name="AutoShape 25"/>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20</a:t>
            </a:r>
            <a:endParaRPr lang="en-US">
              <a:cs typeface="Gill Sans" charset="0"/>
            </a:endParaRPr>
          </a:p>
        </p:txBody>
      </p:sp>
    </p:spTree>
  </p:cSld>
  <p:clrMapOvr>
    <a:masterClrMapping/>
  </p:clrMapOvr>
  <p:transition xmlns:p14="http://schemas.microsoft.com/office/powerpoint/2010/mai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1"/>
          <p:cNvGrpSpPr>
            <a:grpSpLocks/>
          </p:cNvGrpSpPr>
          <p:nvPr/>
        </p:nvGrpSpPr>
        <p:grpSpPr bwMode="auto">
          <a:xfrm>
            <a:off x="1019175" y="723900"/>
            <a:ext cx="15135225" cy="1306513"/>
            <a:chOff x="0" y="0"/>
            <a:chExt cx="6139607" cy="1308100"/>
          </a:xfrm>
        </p:grpSpPr>
        <p:sp>
          <p:nvSpPr>
            <p:cNvPr id="28674" name="AutoShape 2"/>
            <p:cNvSpPr>
              <a:spLocks/>
            </p:cNvSpPr>
            <p:nvPr/>
          </p:nvSpPr>
          <p:spPr bwMode="auto">
            <a:xfrm>
              <a:off x="0" y="0"/>
              <a:ext cx="6139607"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How We Solve Problems</a:t>
              </a:r>
              <a:endParaRPr lang="en-US">
                <a:cs typeface="Gill Sans" charset="0"/>
              </a:endParaRPr>
            </a:p>
          </p:txBody>
        </p:sp>
        <p:sp>
          <p:nvSpPr>
            <p:cNvPr id="28675" name="AutoShape 3"/>
            <p:cNvSpPr>
              <a:spLocks/>
            </p:cNvSpPr>
            <p:nvPr/>
          </p:nvSpPr>
          <p:spPr bwMode="auto">
            <a:xfrm>
              <a:off x="8372" y="685044"/>
              <a:ext cx="5463439"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28676" name="AutoShape 4"/>
          <p:cNvSpPr>
            <a:spLocks/>
          </p:cNvSpPr>
          <p:nvPr/>
        </p:nvSpPr>
        <p:spPr bwMode="auto">
          <a:xfrm>
            <a:off x="12750800" y="3778250"/>
            <a:ext cx="4800600" cy="195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3500" b="1">
                <a:solidFill>
                  <a:srgbClr val="232323"/>
                </a:solidFill>
                <a:latin typeface="Open Sans" charset="0"/>
                <a:cs typeface="Open Sans" charset="0"/>
                <a:sym typeface="Open Sans" charset="0"/>
              </a:rPr>
              <a:t>This is what we see:</a:t>
            </a:r>
          </a:p>
          <a:p>
            <a:pPr algn="l">
              <a:lnSpc>
                <a:spcPct val="90000"/>
              </a:lnSpc>
              <a:defRPr/>
            </a:pPr>
            <a:r>
              <a:rPr lang="en-US" sz="2700">
                <a:solidFill>
                  <a:srgbClr val="232323"/>
                </a:solidFill>
                <a:latin typeface="Open Sans" charset="0"/>
                <a:cs typeface="Open Sans" charset="0"/>
                <a:sym typeface="Open Sans" charset="0"/>
              </a:rPr>
              <a:t>The outside of the real problems. Some kind of lorem ipsum dolor sit amet.</a:t>
            </a:r>
            <a:endParaRPr lang="en-US">
              <a:cs typeface="Gill Sans" charset="0"/>
            </a:endParaRPr>
          </a:p>
        </p:txBody>
      </p:sp>
      <p:sp>
        <p:nvSpPr>
          <p:cNvPr id="28677" name="AutoShape 5"/>
          <p:cNvSpPr>
            <a:spLocks/>
          </p:cNvSpPr>
          <p:nvPr/>
        </p:nvSpPr>
        <p:spPr bwMode="auto">
          <a:xfrm>
            <a:off x="1041400" y="7491413"/>
            <a:ext cx="4229100" cy="289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3400" b="1">
                <a:solidFill>
                  <a:srgbClr val="232323"/>
                </a:solidFill>
                <a:latin typeface="Open Sans" charset="0"/>
                <a:cs typeface="Open Sans" charset="0"/>
                <a:sym typeface="Open Sans" charset="0"/>
              </a:rPr>
              <a:t>This is the Real Problem:</a:t>
            </a:r>
          </a:p>
          <a:p>
            <a:pPr algn="l">
              <a:lnSpc>
                <a:spcPct val="90000"/>
              </a:lnSpc>
              <a:defRPr/>
            </a:pPr>
            <a:r>
              <a:rPr lang="en-US" sz="2700">
                <a:solidFill>
                  <a:srgbClr val="232323"/>
                </a:solidFill>
                <a:latin typeface="Open Sans" charset="0"/>
                <a:cs typeface="Open Sans" charset="0"/>
                <a:sym typeface="Open Sans" charset="0"/>
              </a:rPr>
              <a:t>The deep inside of the real problems. Some kind of lorem ipsum dolor sit amet.</a:t>
            </a:r>
            <a:endParaRPr lang="en-US">
              <a:cs typeface="Gill Sans" charset="0"/>
            </a:endParaRPr>
          </a:p>
        </p:txBody>
      </p:sp>
      <p:grpSp>
        <p:nvGrpSpPr>
          <p:cNvPr id="2" name="Group 6"/>
          <p:cNvGrpSpPr>
            <a:grpSpLocks/>
          </p:cNvGrpSpPr>
          <p:nvPr/>
        </p:nvGrpSpPr>
        <p:grpSpPr bwMode="auto">
          <a:xfrm>
            <a:off x="5080000" y="4446588"/>
            <a:ext cx="8445500" cy="6719887"/>
            <a:chOff x="0" y="-37104"/>
            <a:chExt cx="8445855" cy="6719354"/>
          </a:xfrm>
        </p:grpSpPr>
        <p:grpSp>
          <p:nvGrpSpPr>
            <p:cNvPr id="28679" name="Group 7"/>
            <p:cNvGrpSpPr>
              <a:grpSpLocks/>
            </p:cNvGrpSpPr>
            <p:nvPr/>
          </p:nvGrpSpPr>
          <p:grpSpPr bwMode="auto">
            <a:xfrm>
              <a:off x="0" y="6415"/>
              <a:ext cx="7891312" cy="6675835"/>
              <a:chOff x="0" y="0"/>
              <a:chExt cx="7891312" cy="6675834"/>
            </a:xfrm>
          </p:grpSpPr>
          <p:grpSp>
            <p:nvGrpSpPr>
              <p:cNvPr id="28685" name="Group 8"/>
              <p:cNvGrpSpPr>
                <a:grpSpLocks/>
              </p:cNvGrpSpPr>
              <p:nvPr/>
            </p:nvGrpSpPr>
            <p:grpSpPr bwMode="auto">
              <a:xfrm>
                <a:off x="2347507" y="0"/>
                <a:ext cx="3170925" cy="5757507"/>
                <a:chOff x="0" y="0"/>
                <a:chExt cx="3170925" cy="5757507"/>
              </a:xfrm>
            </p:grpSpPr>
            <p:sp>
              <p:nvSpPr>
                <p:cNvPr id="28681" name="AutoShape 9"/>
                <p:cNvSpPr>
                  <a:spLocks/>
                </p:cNvSpPr>
                <p:nvPr/>
              </p:nvSpPr>
              <p:spPr bwMode="auto">
                <a:xfrm>
                  <a:off x="17968" y="2012130"/>
                  <a:ext cx="3152907" cy="37446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5" y="14494"/>
                        <a:pt x="6525" y="14684"/>
                      </a:cubicBezTo>
                      <a:cubicBezTo>
                        <a:pt x="6525" y="14873"/>
                        <a:pt x="6525" y="15821"/>
                        <a:pt x="6525" y="16105"/>
                      </a:cubicBezTo>
                      <a:cubicBezTo>
                        <a:pt x="6525" y="16389"/>
                        <a:pt x="6637" y="16673"/>
                        <a:pt x="7199" y="17810"/>
                      </a:cubicBezTo>
                      <a:cubicBezTo>
                        <a:pt x="7762" y="18947"/>
                        <a:pt x="8549" y="19894"/>
                        <a:pt x="8774" y="20273"/>
                      </a:cubicBezTo>
                      <a:cubicBezTo>
                        <a:pt x="8999" y="20652"/>
                        <a:pt x="10124" y="21600"/>
                        <a:pt x="10124" y="21600"/>
                      </a:cubicBezTo>
                      <a:lnTo>
                        <a:pt x="11249" y="19800"/>
                      </a:lnTo>
                      <a:cubicBezTo>
                        <a:pt x="11249" y="19800"/>
                        <a:pt x="12937" y="17147"/>
                        <a:pt x="13612" y="16673"/>
                      </a:cubicBezTo>
                      <a:cubicBezTo>
                        <a:pt x="14287" y="16200"/>
                        <a:pt x="15300" y="14305"/>
                        <a:pt x="15300" y="14305"/>
                      </a:cubicBezTo>
                      <a:lnTo>
                        <a:pt x="15412" y="13073"/>
                      </a:lnTo>
                      <a:lnTo>
                        <a:pt x="16762" y="11936"/>
                      </a:lnTo>
                      <a:cubicBezTo>
                        <a:pt x="16762" y="11936"/>
                        <a:pt x="17099" y="8621"/>
                        <a:pt x="17212" y="8052"/>
                      </a:cubicBezTo>
                      <a:cubicBezTo>
                        <a:pt x="17325" y="7484"/>
                        <a:pt x="17999" y="6347"/>
                        <a:pt x="18112" y="6157"/>
                      </a:cubicBezTo>
                      <a:cubicBezTo>
                        <a:pt x="18225" y="5968"/>
                        <a:pt x="18337" y="4736"/>
                        <a:pt x="18225" y="4263"/>
                      </a:cubicBezTo>
                      <a:cubicBezTo>
                        <a:pt x="18112" y="3789"/>
                        <a:pt x="18112" y="3031"/>
                        <a:pt x="18449" y="2842"/>
                      </a:cubicBezTo>
                      <a:cubicBezTo>
                        <a:pt x="18787" y="2652"/>
                        <a:pt x="20025" y="1894"/>
                        <a:pt x="20025" y="1894"/>
                      </a:cubicBezTo>
                      <a:lnTo>
                        <a:pt x="20812" y="1231"/>
                      </a:lnTo>
                      <a:lnTo>
                        <a:pt x="21374" y="663"/>
                      </a:lnTo>
                      <a:lnTo>
                        <a:pt x="21599"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 name="AutoShape 10"/>
                <p:cNvSpPr>
                  <a:spLocks/>
                </p:cNvSpPr>
                <p:nvPr/>
              </p:nvSpPr>
              <p:spPr bwMode="auto">
                <a:xfrm>
                  <a:off x="33843" y="1997844"/>
                  <a:ext cx="3103693" cy="37112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599"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8000" y="19115"/>
                      </a:cubicBezTo>
                      <a:cubicBezTo>
                        <a:pt x="8342" y="19688"/>
                        <a:pt x="10057" y="21599"/>
                        <a:pt x="10057" y="21599"/>
                      </a:cubicBezTo>
                      <a:cubicBezTo>
                        <a:pt x="10057" y="21599"/>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399"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83" name="AutoShape 11"/>
                <p:cNvSpPr>
                  <a:spLocks/>
                </p:cNvSpPr>
                <p:nvPr/>
              </p:nvSpPr>
              <p:spPr bwMode="auto">
                <a:xfrm>
                  <a:off x="505" y="-660"/>
                  <a:ext cx="3170370" cy="2085809"/>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5" y="21599"/>
                        <a:pt x="21495" y="21599"/>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84" name="AutoShape 12"/>
                <p:cNvSpPr>
                  <a:spLocks/>
                </p:cNvSpPr>
                <p:nvPr/>
              </p:nvSpPr>
              <p:spPr bwMode="auto">
                <a:xfrm>
                  <a:off x="33843" y="100932"/>
                  <a:ext cx="2119402" cy="1954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599"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FFFFFF"/>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28686" name="Group 13"/>
              <p:cNvGrpSpPr>
                <a:grpSpLocks/>
              </p:cNvGrpSpPr>
              <p:nvPr/>
            </p:nvGrpSpPr>
            <p:grpSpPr bwMode="auto">
              <a:xfrm>
                <a:off x="569953" y="1234323"/>
                <a:ext cx="1317788" cy="2395536"/>
                <a:chOff x="-1" y="0"/>
                <a:chExt cx="1317788" cy="2395535"/>
              </a:xfrm>
            </p:grpSpPr>
            <p:sp>
              <p:nvSpPr>
                <p:cNvPr id="4" name="AutoShape 14"/>
                <p:cNvSpPr>
                  <a:spLocks/>
                </p:cNvSpPr>
                <p:nvPr/>
              </p:nvSpPr>
              <p:spPr bwMode="auto">
                <a:xfrm>
                  <a:off x="7920" y="838127"/>
                  <a:ext cx="1309743" cy="1557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8999" y="20652"/>
                        <a:pt x="10124" y="21600"/>
                        <a:pt x="10124" y="21600"/>
                      </a:cubicBezTo>
                      <a:lnTo>
                        <a:pt x="11249" y="19799"/>
                      </a:lnTo>
                      <a:cubicBezTo>
                        <a:pt x="11249" y="19799"/>
                        <a:pt x="12937" y="17147"/>
                        <a:pt x="13612" y="16673"/>
                      </a:cubicBezTo>
                      <a:cubicBezTo>
                        <a:pt x="14287" y="16199"/>
                        <a:pt x="15300" y="14305"/>
                        <a:pt x="15300"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5" y="1894"/>
                        <a:pt x="20025" y="1894"/>
                      </a:cubicBezTo>
                      <a:lnTo>
                        <a:pt x="20812" y="1231"/>
                      </a:lnTo>
                      <a:lnTo>
                        <a:pt x="21374" y="663"/>
                      </a:lnTo>
                      <a:lnTo>
                        <a:pt x="21600"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5" name="AutoShape 15"/>
                <p:cNvSpPr>
                  <a:spLocks/>
                </p:cNvSpPr>
                <p:nvPr/>
              </p:nvSpPr>
              <p:spPr bwMode="auto">
                <a:xfrm>
                  <a:off x="14271" y="831777"/>
                  <a:ext cx="1289104" cy="15445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599"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8000" y="19115"/>
                      </a:cubicBezTo>
                      <a:cubicBezTo>
                        <a:pt x="8342" y="19688"/>
                        <a:pt x="10057" y="21599"/>
                        <a:pt x="10057" y="21599"/>
                      </a:cubicBezTo>
                      <a:cubicBezTo>
                        <a:pt x="10057" y="21599"/>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399"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88" name="AutoShape 16"/>
                <p:cNvSpPr>
                  <a:spLocks/>
                </p:cNvSpPr>
                <p:nvPr/>
              </p:nvSpPr>
              <p:spPr bwMode="auto">
                <a:xfrm>
                  <a:off x="-17" y="-6"/>
                  <a:ext cx="1317680" cy="868293"/>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4" y="21599"/>
                        <a:pt x="21494" y="21599"/>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89" name="AutoShape 17"/>
                <p:cNvSpPr>
                  <a:spLocks/>
                </p:cNvSpPr>
                <p:nvPr/>
              </p:nvSpPr>
              <p:spPr bwMode="auto">
                <a:xfrm>
                  <a:off x="14271" y="41266"/>
                  <a:ext cx="879512" cy="8143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599"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FFFFFF"/>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28687" name="Group 18"/>
              <p:cNvGrpSpPr>
                <a:grpSpLocks/>
              </p:cNvGrpSpPr>
              <p:nvPr/>
            </p:nvGrpSpPr>
            <p:grpSpPr bwMode="auto">
              <a:xfrm>
                <a:off x="6028428" y="1384102"/>
                <a:ext cx="864798" cy="1573034"/>
                <a:chOff x="0" y="0"/>
                <a:chExt cx="864798" cy="1573034"/>
              </a:xfrm>
            </p:grpSpPr>
            <p:sp>
              <p:nvSpPr>
                <p:cNvPr id="28691" name="AutoShape 19"/>
                <p:cNvSpPr>
                  <a:spLocks/>
                </p:cNvSpPr>
                <p:nvPr/>
              </p:nvSpPr>
              <p:spPr bwMode="auto">
                <a:xfrm>
                  <a:off x="7501" y="548659"/>
                  <a:ext cx="857286" cy="10238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9000"/>
                        <a:pt x="4837" y="9284"/>
                      </a:cubicBezTo>
                      <a:cubicBezTo>
                        <a:pt x="4837" y="9568"/>
                        <a:pt x="4500"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9000" y="20652"/>
                        <a:pt x="10124" y="21599"/>
                        <a:pt x="10124" y="21599"/>
                      </a:cubicBezTo>
                      <a:lnTo>
                        <a:pt x="11249" y="19800"/>
                      </a:lnTo>
                      <a:cubicBezTo>
                        <a:pt x="11249" y="19800"/>
                        <a:pt x="12937" y="17147"/>
                        <a:pt x="13612" y="16673"/>
                      </a:cubicBezTo>
                      <a:cubicBezTo>
                        <a:pt x="14287" y="16200"/>
                        <a:pt x="15300" y="14305"/>
                        <a:pt x="15300"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5" y="1894"/>
                        <a:pt x="20025" y="1894"/>
                      </a:cubicBezTo>
                      <a:lnTo>
                        <a:pt x="20812" y="1231"/>
                      </a:lnTo>
                      <a:lnTo>
                        <a:pt x="21375" y="663"/>
                      </a:lnTo>
                      <a:lnTo>
                        <a:pt x="21599"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92" name="AutoShape 20"/>
                <p:cNvSpPr>
                  <a:spLocks/>
                </p:cNvSpPr>
                <p:nvPr/>
              </p:nvSpPr>
              <p:spPr bwMode="auto">
                <a:xfrm>
                  <a:off x="12265" y="545485"/>
                  <a:ext cx="842997" cy="10143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200"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200"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200"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599"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8000" y="19115"/>
                      </a:cubicBezTo>
                      <a:cubicBezTo>
                        <a:pt x="8342" y="19688"/>
                        <a:pt x="10057" y="21600"/>
                        <a:pt x="10057" y="21600"/>
                      </a:cubicBezTo>
                      <a:cubicBezTo>
                        <a:pt x="10057" y="21600"/>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400" y="2771"/>
                      </a:lnTo>
                      <a:lnTo>
                        <a:pt x="21028" y="955"/>
                      </a:lnTo>
                      <a:lnTo>
                        <a:pt x="21600"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93" name="AutoShape 21"/>
                <p:cNvSpPr>
                  <a:spLocks/>
                </p:cNvSpPr>
                <p:nvPr/>
              </p:nvSpPr>
              <p:spPr bwMode="auto">
                <a:xfrm>
                  <a:off x="2739" y="-572"/>
                  <a:ext cx="862048" cy="569868"/>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4" y="21600"/>
                        <a:pt x="21494" y="21600"/>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94" name="AutoShape 22"/>
                <p:cNvSpPr>
                  <a:spLocks/>
                </p:cNvSpPr>
                <p:nvPr/>
              </p:nvSpPr>
              <p:spPr bwMode="auto">
                <a:xfrm>
                  <a:off x="12265" y="26414"/>
                  <a:ext cx="574699" cy="534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600" y="21600"/>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FFFFFF"/>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28695" name="AutoShape 23"/>
              <p:cNvSpPr>
                <a:spLocks/>
              </p:cNvSpPr>
              <p:nvPr/>
            </p:nvSpPr>
            <p:spPr bwMode="auto">
              <a:xfrm>
                <a:off x="0" y="1942286"/>
                <a:ext cx="7891795" cy="4733548"/>
              </a:xfrm>
              <a:custGeom>
                <a:avLst/>
                <a:gdLst>
                  <a:gd name="T0" fmla="*/ 10201 w 20402"/>
                  <a:gd name="T1" fmla="+- 0 10841 151"/>
                  <a:gd name="T2" fmla="*/ 10841 h 21380"/>
                  <a:gd name="T3" fmla="*/ 10201 w 20402"/>
                  <a:gd name="T4" fmla="+- 0 10841 151"/>
                  <a:gd name="T5" fmla="*/ 10841 h 21380"/>
                  <a:gd name="T6" fmla="*/ 10201 w 20402"/>
                  <a:gd name="T7" fmla="+- 0 10841 151"/>
                  <a:gd name="T8" fmla="*/ 10841 h 21380"/>
                  <a:gd name="T9" fmla="*/ 10201 w 20402"/>
                  <a:gd name="T10" fmla="+- 0 10841 151"/>
                  <a:gd name="T11" fmla="*/ 10841 h 21380"/>
                </a:gdLst>
                <a:ahLst/>
                <a:cxnLst>
                  <a:cxn ang="0">
                    <a:pos x="T0" y="T2"/>
                  </a:cxn>
                  <a:cxn ang="0">
                    <a:pos x="T3" y="T5"/>
                  </a:cxn>
                  <a:cxn ang="0">
                    <a:pos x="T6" y="T8"/>
                  </a:cxn>
                  <a:cxn ang="0">
                    <a:pos x="T9" y="T11"/>
                  </a:cxn>
                </a:cxnLst>
                <a:rect l="0" t="0" r="r" b="b"/>
                <a:pathLst>
                  <a:path w="20402" h="21380">
                    <a:moveTo>
                      <a:pt x="0" y="1486"/>
                    </a:moveTo>
                    <a:cubicBezTo>
                      <a:pt x="0" y="1486"/>
                      <a:pt x="3069" y="13090"/>
                      <a:pt x="4185" y="14145"/>
                    </a:cubicBezTo>
                    <a:cubicBezTo>
                      <a:pt x="5301" y="15200"/>
                      <a:pt x="5068" y="14470"/>
                      <a:pt x="5487" y="15362"/>
                    </a:cubicBezTo>
                    <a:cubicBezTo>
                      <a:pt x="5905" y="16255"/>
                      <a:pt x="6510" y="17310"/>
                      <a:pt x="7161" y="18608"/>
                    </a:cubicBezTo>
                    <a:cubicBezTo>
                      <a:pt x="7812" y="19907"/>
                      <a:pt x="7858" y="19826"/>
                      <a:pt x="8463" y="20475"/>
                    </a:cubicBezTo>
                    <a:cubicBezTo>
                      <a:pt x="9067" y="21124"/>
                      <a:pt x="9579" y="21448"/>
                      <a:pt x="10090" y="21367"/>
                    </a:cubicBezTo>
                    <a:cubicBezTo>
                      <a:pt x="10602" y="21286"/>
                      <a:pt x="11857" y="21286"/>
                      <a:pt x="12741" y="20394"/>
                    </a:cubicBezTo>
                    <a:cubicBezTo>
                      <a:pt x="13624" y="19501"/>
                      <a:pt x="15019" y="15849"/>
                      <a:pt x="15252" y="15444"/>
                    </a:cubicBezTo>
                    <a:cubicBezTo>
                      <a:pt x="15484" y="15038"/>
                      <a:pt x="15717" y="14794"/>
                      <a:pt x="16089" y="14470"/>
                    </a:cubicBezTo>
                    <a:cubicBezTo>
                      <a:pt x="16461" y="14145"/>
                      <a:pt x="17484" y="11954"/>
                      <a:pt x="17670" y="11467"/>
                    </a:cubicBezTo>
                    <a:cubicBezTo>
                      <a:pt x="17856" y="10980"/>
                      <a:pt x="17856" y="11062"/>
                      <a:pt x="18414" y="10331"/>
                    </a:cubicBezTo>
                    <a:cubicBezTo>
                      <a:pt x="18972" y="9601"/>
                      <a:pt x="20274" y="1730"/>
                      <a:pt x="20274" y="1324"/>
                    </a:cubicBezTo>
                    <a:cubicBezTo>
                      <a:pt x="20274" y="918"/>
                      <a:pt x="21599" y="-151"/>
                      <a:pt x="15704" y="17"/>
                    </a:cubicBezTo>
                    <a:cubicBezTo>
                      <a:pt x="12336" y="114"/>
                      <a:pt x="9611" y="808"/>
                      <a:pt x="8214" y="690"/>
                    </a:cubicBezTo>
                    <a:cubicBezTo>
                      <a:pt x="5218" y="437"/>
                      <a:pt x="4505" y="125"/>
                      <a:pt x="3575" y="693"/>
                    </a:cubicBezTo>
                    <a:cubicBezTo>
                      <a:pt x="2645" y="1261"/>
                      <a:pt x="372" y="-56"/>
                      <a:pt x="0" y="1486"/>
                    </a:cubicBezTo>
                    <a:close/>
                  </a:path>
                </a:pathLst>
              </a:custGeom>
              <a:solidFill>
                <a:srgbClr val="F1C616">
                  <a:alpha val="39999"/>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28696" name="AutoShape 24"/>
              <p:cNvSpPr>
                <a:spLocks/>
              </p:cNvSpPr>
              <p:nvPr/>
            </p:nvSpPr>
            <p:spPr bwMode="auto">
              <a:xfrm>
                <a:off x="261949" y="2988365"/>
                <a:ext cx="5627924" cy="36588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221" y="1542"/>
                      <a:pt x="9366" y="4077"/>
                    </a:cubicBezTo>
                    <a:cubicBezTo>
                      <a:pt x="12512" y="6612"/>
                      <a:pt x="21599" y="13224"/>
                      <a:pt x="21599" y="13224"/>
                    </a:cubicBezTo>
                    <a:cubicBezTo>
                      <a:pt x="21599" y="13224"/>
                      <a:pt x="18104" y="19506"/>
                      <a:pt x="17685" y="19946"/>
                    </a:cubicBezTo>
                    <a:cubicBezTo>
                      <a:pt x="17266" y="20387"/>
                      <a:pt x="14400" y="21600"/>
                      <a:pt x="13770" y="21600"/>
                    </a:cubicBezTo>
                    <a:cubicBezTo>
                      <a:pt x="13141" y="21600"/>
                      <a:pt x="11533" y="19946"/>
                      <a:pt x="10625" y="19065"/>
                    </a:cubicBezTo>
                    <a:cubicBezTo>
                      <a:pt x="9716" y="18183"/>
                      <a:pt x="7829" y="13665"/>
                      <a:pt x="7269" y="13444"/>
                    </a:cubicBezTo>
                    <a:cubicBezTo>
                      <a:pt x="6710" y="13224"/>
                      <a:pt x="4963" y="12232"/>
                      <a:pt x="4683" y="11902"/>
                    </a:cubicBezTo>
                    <a:cubicBezTo>
                      <a:pt x="4403" y="11571"/>
                      <a:pt x="0" y="0"/>
                      <a:pt x="0" y="0"/>
                    </a:cubicBezTo>
                    <a:close/>
                  </a:path>
                </a:pathLst>
              </a:custGeom>
              <a:solidFill>
                <a:srgbClr val="FFFFFF">
                  <a:alpha val="2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697" name="AutoShape 25"/>
              <p:cNvSpPr>
                <a:spLocks/>
              </p:cNvSpPr>
              <p:nvPr/>
            </p:nvSpPr>
            <p:spPr bwMode="auto">
              <a:xfrm>
                <a:off x="2962400" y="2364527"/>
                <a:ext cx="4759525" cy="4277973"/>
              </a:xfrm>
              <a:custGeom>
                <a:avLst/>
                <a:gdLst>
                  <a:gd name="T0" fmla="+- 0 11066 688"/>
                  <a:gd name="T1" fmla="*/ T0 w 20756"/>
                  <a:gd name="T2" fmla="+- 0 11169 916"/>
                  <a:gd name="T3" fmla="*/ 11169 h 20507"/>
                  <a:gd name="T4" fmla="+- 0 11066 688"/>
                  <a:gd name="T5" fmla="*/ T4 w 20756"/>
                  <a:gd name="T6" fmla="+- 0 11169 916"/>
                  <a:gd name="T7" fmla="*/ 11169 h 20507"/>
                  <a:gd name="T8" fmla="+- 0 11066 688"/>
                  <a:gd name="T9" fmla="*/ T8 w 20756"/>
                  <a:gd name="T10" fmla="+- 0 11169 916"/>
                  <a:gd name="T11" fmla="*/ 11169 h 20507"/>
                  <a:gd name="T12" fmla="+- 0 11066 688"/>
                  <a:gd name="T13" fmla="*/ T12 w 20756"/>
                  <a:gd name="T14" fmla="+- 0 11169 916"/>
                  <a:gd name="T15" fmla="*/ 11169 h 20507"/>
                </a:gdLst>
                <a:ahLst/>
                <a:cxnLst>
                  <a:cxn ang="0">
                    <a:pos x="T1" y="T3"/>
                  </a:cxn>
                  <a:cxn ang="0">
                    <a:pos x="T5" y="T7"/>
                  </a:cxn>
                  <a:cxn ang="0">
                    <a:pos x="T9" y="T11"/>
                  </a:cxn>
                  <a:cxn ang="0">
                    <a:pos x="T13" y="T15"/>
                  </a:cxn>
                </a:cxnLst>
                <a:rect l="0" t="0" r="r" b="b"/>
                <a:pathLst>
                  <a:path w="20756" h="20507">
                    <a:moveTo>
                      <a:pt x="4691" y="20504"/>
                    </a:moveTo>
                    <a:cubicBezTo>
                      <a:pt x="4691" y="20504"/>
                      <a:pt x="8196" y="20683"/>
                      <a:pt x="10234" y="17905"/>
                    </a:cubicBezTo>
                    <a:cubicBezTo>
                      <a:pt x="12271" y="15127"/>
                      <a:pt x="13005" y="13693"/>
                      <a:pt x="13494" y="13424"/>
                    </a:cubicBezTo>
                    <a:cubicBezTo>
                      <a:pt x="13983" y="13155"/>
                      <a:pt x="14146" y="12976"/>
                      <a:pt x="14717" y="12259"/>
                    </a:cubicBezTo>
                    <a:cubicBezTo>
                      <a:pt x="15287" y="11542"/>
                      <a:pt x="16999" y="9659"/>
                      <a:pt x="17325" y="9301"/>
                    </a:cubicBezTo>
                    <a:cubicBezTo>
                      <a:pt x="17651" y="8942"/>
                      <a:pt x="18140" y="8763"/>
                      <a:pt x="18385" y="8405"/>
                    </a:cubicBezTo>
                    <a:cubicBezTo>
                      <a:pt x="18629" y="8046"/>
                      <a:pt x="20585" y="1235"/>
                      <a:pt x="20748" y="159"/>
                    </a:cubicBezTo>
                    <a:cubicBezTo>
                      <a:pt x="20912" y="-916"/>
                      <a:pt x="18466" y="3744"/>
                      <a:pt x="17325" y="4909"/>
                    </a:cubicBezTo>
                    <a:cubicBezTo>
                      <a:pt x="16184" y="6074"/>
                      <a:pt x="12027" y="9032"/>
                      <a:pt x="10641" y="9570"/>
                    </a:cubicBezTo>
                    <a:cubicBezTo>
                      <a:pt x="9256" y="10108"/>
                      <a:pt x="3468" y="12796"/>
                      <a:pt x="2816" y="13513"/>
                    </a:cubicBezTo>
                    <a:cubicBezTo>
                      <a:pt x="2164" y="14230"/>
                      <a:pt x="1594" y="15664"/>
                      <a:pt x="3142" y="15664"/>
                    </a:cubicBezTo>
                    <a:cubicBezTo>
                      <a:pt x="4691" y="15664"/>
                      <a:pt x="7625" y="13782"/>
                      <a:pt x="8033" y="14679"/>
                    </a:cubicBezTo>
                    <a:cubicBezTo>
                      <a:pt x="8441" y="15575"/>
                      <a:pt x="4284" y="17457"/>
                      <a:pt x="2898" y="17009"/>
                    </a:cubicBezTo>
                    <a:cubicBezTo>
                      <a:pt x="1512" y="16561"/>
                      <a:pt x="1023" y="15306"/>
                      <a:pt x="371" y="15754"/>
                    </a:cubicBezTo>
                    <a:cubicBezTo>
                      <a:pt x="-281" y="16202"/>
                      <a:pt x="-688" y="18891"/>
                      <a:pt x="4691" y="20504"/>
                    </a:cubicBezTo>
                    <a:close/>
                  </a:path>
                </a:pathLst>
              </a:custGeom>
              <a:solidFill>
                <a:srgbClr val="72759B">
                  <a:alpha val="9999"/>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pic>
          <p:nvPicPr>
            <p:cNvPr id="28698" name="Picture 2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8630895">
              <a:off x="527072" y="3402735"/>
              <a:ext cx="3230699" cy="1052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8699" name="Picture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9430896">
              <a:off x="5165942" y="623244"/>
              <a:ext cx="2408339" cy="523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28682" name="Group 28"/>
            <p:cNvGrpSpPr>
              <a:grpSpLocks/>
            </p:cNvGrpSpPr>
            <p:nvPr/>
          </p:nvGrpSpPr>
          <p:grpSpPr bwMode="auto">
            <a:xfrm>
              <a:off x="7953725" y="2785130"/>
              <a:ext cx="492130" cy="3573284"/>
              <a:chOff x="-1" y="0"/>
              <a:chExt cx="492130" cy="3573284"/>
            </a:xfrm>
          </p:grpSpPr>
          <p:sp>
            <p:nvSpPr>
              <p:cNvPr id="28701" name="AutoShape 29"/>
              <p:cNvSpPr>
                <a:spLocks/>
              </p:cNvSpPr>
              <p:nvPr/>
            </p:nvSpPr>
            <p:spPr bwMode="auto">
              <a:xfrm>
                <a:off x="3158" y="117"/>
                <a:ext cx="488971" cy="1806432"/>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8702" name="AutoShape 30"/>
              <p:cNvSpPr>
                <a:spLocks/>
              </p:cNvSpPr>
              <p:nvPr/>
            </p:nvSpPr>
            <p:spPr bwMode="auto">
              <a:xfrm rot="10800000" flipH="1">
                <a:off x="-17" y="1766864"/>
                <a:ext cx="488971" cy="1806432"/>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sp>
        <p:nvSpPr>
          <p:cNvPr id="28703" name="AutoShape 31"/>
          <p:cNvSpPr>
            <a:spLocks/>
          </p:cNvSpPr>
          <p:nvPr/>
        </p:nvSpPr>
        <p:spPr bwMode="auto">
          <a:xfrm>
            <a:off x="13766800" y="8040688"/>
            <a:ext cx="3810000" cy="2057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3400" b="1">
                <a:solidFill>
                  <a:srgbClr val="232323"/>
                </a:solidFill>
                <a:latin typeface="Open Sans" charset="0"/>
                <a:cs typeface="Open Sans" charset="0"/>
                <a:sym typeface="Open Sans" charset="0"/>
              </a:rPr>
              <a:t>The problem area:</a:t>
            </a:r>
          </a:p>
          <a:p>
            <a:pPr algn="l">
              <a:lnSpc>
                <a:spcPct val="90000"/>
              </a:lnSpc>
              <a:defRPr/>
            </a:pPr>
            <a:r>
              <a:rPr lang="en-US" sz="2700">
                <a:solidFill>
                  <a:srgbClr val="232323"/>
                </a:solidFill>
                <a:latin typeface="Open Sans" charset="0"/>
                <a:cs typeface="Open Sans" charset="0"/>
                <a:sym typeface="Open Sans" charset="0"/>
              </a:rPr>
              <a:t>Some kind of lorem ipsum dolor sit amet.</a:t>
            </a:r>
            <a:endParaRPr lang="en-US">
              <a:cs typeface="Gill Sans" charset="0"/>
            </a:endParaRPr>
          </a:p>
        </p:txBody>
      </p:sp>
      <p:sp>
        <p:nvSpPr>
          <p:cNvPr id="28704" name="AutoShape 32"/>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21</a:t>
            </a:r>
            <a:endParaRPr lang="en-US">
              <a:cs typeface="Gill Sans" charset="0"/>
            </a:endParaRPr>
          </a:p>
        </p:txBody>
      </p:sp>
    </p:spTree>
  </p:cSld>
  <p:clrMapOvr>
    <a:masterClrMapping/>
  </p:clrMapOvr>
  <p:transition xmlns:p14="http://schemas.microsoft.com/office/powerpoint/2010/mai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Line 1"/>
          <p:cNvSpPr>
            <a:spLocks noChangeShapeType="1"/>
          </p:cNvSpPr>
          <p:nvPr/>
        </p:nvSpPr>
        <p:spPr bwMode="auto">
          <a:xfrm>
            <a:off x="1028700" y="8369300"/>
            <a:ext cx="20648613" cy="0"/>
          </a:xfrm>
          <a:prstGeom prst="line">
            <a:avLst/>
          </a:prstGeom>
          <a:noFill/>
          <a:ln w="25400" cap="rnd" cmpd="sng">
            <a:solidFill>
              <a:srgbClr val="AAAAAA"/>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29698" name="Line 2"/>
          <p:cNvSpPr>
            <a:spLocks noChangeShapeType="1"/>
          </p:cNvSpPr>
          <p:nvPr/>
        </p:nvSpPr>
        <p:spPr bwMode="auto">
          <a:xfrm>
            <a:off x="1028700" y="10072688"/>
            <a:ext cx="20650200" cy="0"/>
          </a:xfrm>
          <a:prstGeom prst="line">
            <a:avLst/>
          </a:prstGeom>
          <a:noFill/>
          <a:ln w="25400" cap="rnd" cmpd="sng">
            <a:solidFill>
              <a:srgbClr val="AAAAAA"/>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29699" name="Line 3"/>
          <p:cNvSpPr>
            <a:spLocks noChangeShapeType="1"/>
          </p:cNvSpPr>
          <p:nvPr/>
        </p:nvSpPr>
        <p:spPr bwMode="auto">
          <a:xfrm flipV="1">
            <a:off x="1050925" y="6643688"/>
            <a:ext cx="20627975" cy="0"/>
          </a:xfrm>
          <a:prstGeom prst="line">
            <a:avLst/>
          </a:prstGeom>
          <a:noFill/>
          <a:ln w="25400" cap="flat" cmpd="sng">
            <a:solidFill>
              <a:srgbClr val="C5C8D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grpSp>
        <p:nvGrpSpPr>
          <p:cNvPr id="29700" name="Group 4"/>
          <p:cNvGrpSpPr>
            <a:grpSpLocks/>
          </p:cNvGrpSpPr>
          <p:nvPr/>
        </p:nvGrpSpPr>
        <p:grpSpPr bwMode="auto">
          <a:xfrm>
            <a:off x="1019175" y="723900"/>
            <a:ext cx="15135225" cy="1306513"/>
            <a:chOff x="0" y="0"/>
            <a:chExt cx="5471505" cy="1308100"/>
          </a:xfrm>
        </p:grpSpPr>
        <p:sp>
          <p:nvSpPr>
            <p:cNvPr id="2" name="AutoShape 5"/>
            <p:cNvSpPr>
              <a:spLocks/>
            </p:cNvSpPr>
            <p:nvPr/>
          </p:nvSpPr>
          <p:spPr bwMode="auto">
            <a:xfrm>
              <a:off x="0" y="0"/>
              <a:ext cx="4261163"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Iceberg Diagram</a:t>
              </a:r>
              <a:endParaRPr lang="en-US">
                <a:cs typeface="Gill Sans" charset="0"/>
              </a:endParaRPr>
            </a:p>
          </p:txBody>
        </p:sp>
        <p:sp>
          <p:nvSpPr>
            <p:cNvPr id="29702" name="AutoShape 6"/>
            <p:cNvSpPr>
              <a:spLocks/>
            </p:cNvSpPr>
            <p:nvPr/>
          </p:nvSpPr>
          <p:spPr bwMode="auto">
            <a:xfrm>
              <a:off x="8035" y="685044"/>
              <a:ext cx="546347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29701" name="Group 7"/>
          <p:cNvGrpSpPr>
            <a:grpSpLocks/>
          </p:cNvGrpSpPr>
          <p:nvPr/>
        </p:nvGrpSpPr>
        <p:grpSpPr bwMode="auto">
          <a:xfrm>
            <a:off x="7681913" y="3903663"/>
            <a:ext cx="9866312" cy="7947025"/>
            <a:chOff x="0" y="0"/>
            <a:chExt cx="9865817" cy="7946416"/>
          </a:xfrm>
        </p:grpSpPr>
        <p:sp>
          <p:nvSpPr>
            <p:cNvPr id="29704" name="AutoShape 8"/>
            <p:cNvSpPr>
              <a:spLocks/>
            </p:cNvSpPr>
            <p:nvPr/>
          </p:nvSpPr>
          <p:spPr bwMode="auto">
            <a:xfrm>
              <a:off x="2147779" y="2719179"/>
              <a:ext cx="4260636" cy="505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8999" y="20652"/>
                    <a:pt x="10124" y="21599"/>
                    <a:pt x="10124" y="21599"/>
                  </a:cubicBezTo>
                  <a:lnTo>
                    <a:pt x="11249" y="19799"/>
                  </a:lnTo>
                  <a:cubicBezTo>
                    <a:pt x="11249" y="19799"/>
                    <a:pt x="12937" y="17147"/>
                    <a:pt x="13612" y="16673"/>
                  </a:cubicBezTo>
                  <a:cubicBezTo>
                    <a:pt x="14287" y="16200"/>
                    <a:pt x="15299" y="14305"/>
                    <a:pt x="15299"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4" y="1894"/>
                    <a:pt x="20024" y="1894"/>
                  </a:cubicBezTo>
                  <a:lnTo>
                    <a:pt x="20812" y="1231"/>
                  </a:lnTo>
                  <a:lnTo>
                    <a:pt x="21374" y="663"/>
                  </a:lnTo>
                  <a:lnTo>
                    <a:pt x="21600"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9705" name="AutoShape 9"/>
            <p:cNvSpPr>
              <a:spLocks/>
            </p:cNvSpPr>
            <p:nvPr/>
          </p:nvSpPr>
          <p:spPr bwMode="auto">
            <a:xfrm>
              <a:off x="2170003" y="2700130"/>
              <a:ext cx="4193965" cy="50145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600"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7999" y="19115"/>
                  </a:cubicBezTo>
                  <a:cubicBezTo>
                    <a:pt x="8342" y="19688"/>
                    <a:pt x="10057" y="21600"/>
                    <a:pt x="10057" y="21600"/>
                  </a:cubicBezTo>
                  <a:cubicBezTo>
                    <a:pt x="10057" y="21600"/>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400"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9706" name="AutoShape 10"/>
            <p:cNvSpPr>
              <a:spLocks/>
            </p:cNvSpPr>
            <p:nvPr/>
          </p:nvSpPr>
          <p:spPr bwMode="auto">
            <a:xfrm>
              <a:off x="0" y="2727116"/>
              <a:ext cx="9865817" cy="5219300"/>
            </a:xfrm>
            <a:custGeom>
              <a:avLst/>
              <a:gdLst>
                <a:gd name="T0" fmla="*/ 10800 w 21600"/>
                <a:gd name="T1" fmla="*/ 10724 h 21448"/>
                <a:gd name="T2" fmla="*/ 10800 w 21600"/>
                <a:gd name="T3" fmla="*/ 10724 h 21448"/>
                <a:gd name="T4" fmla="*/ 10800 w 21600"/>
                <a:gd name="T5" fmla="*/ 10724 h 21448"/>
                <a:gd name="T6" fmla="*/ 10800 w 21600"/>
                <a:gd name="T7" fmla="*/ 10724 h 21448"/>
              </a:gdLst>
              <a:ahLst/>
              <a:cxnLst>
                <a:cxn ang="0">
                  <a:pos x="T0" y="T1"/>
                </a:cxn>
                <a:cxn ang="0">
                  <a:pos x="T2" y="T3"/>
                </a:cxn>
                <a:cxn ang="0">
                  <a:pos x="T4" y="T5"/>
                </a:cxn>
                <a:cxn ang="0">
                  <a:pos x="T6" y="T7"/>
                </a:cxn>
              </a:cxnLst>
              <a:rect l="0" t="0" r="r" b="b"/>
              <a:pathLst>
                <a:path w="21600" h="21448">
                  <a:moveTo>
                    <a:pt x="0" y="0"/>
                  </a:moveTo>
                  <a:cubicBezTo>
                    <a:pt x="0" y="0"/>
                    <a:pt x="3283" y="3736"/>
                    <a:pt x="3745" y="4921"/>
                  </a:cubicBezTo>
                  <a:cubicBezTo>
                    <a:pt x="4207" y="6106"/>
                    <a:pt x="4720" y="9296"/>
                    <a:pt x="5233" y="11939"/>
                  </a:cubicBezTo>
                  <a:cubicBezTo>
                    <a:pt x="5746" y="14582"/>
                    <a:pt x="6310" y="15129"/>
                    <a:pt x="7695" y="16496"/>
                  </a:cubicBezTo>
                  <a:cubicBezTo>
                    <a:pt x="9080" y="17863"/>
                    <a:pt x="9594" y="17863"/>
                    <a:pt x="9747" y="18774"/>
                  </a:cubicBezTo>
                  <a:cubicBezTo>
                    <a:pt x="9901" y="19686"/>
                    <a:pt x="12210" y="21053"/>
                    <a:pt x="12980" y="21326"/>
                  </a:cubicBezTo>
                  <a:cubicBezTo>
                    <a:pt x="13749" y="21600"/>
                    <a:pt x="21600" y="21326"/>
                    <a:pt x="21600" y="21326"/>
                  </a:cubicBezTo>
                  <a:lnTo>
                    <a:pt x="21600" y="90"/>
                  </a:lnTo>
                  <a:lnTo>
                    <a:pt x="0" y="0"/>
                  </a:lnTo>
                  <a:close/>
                </a:path>
              </a:pathLst>
            </a:custGeom>
            <a:solidFill>
              <a:srgbClr val="F1C616">
                <a:alpha val="29999"/>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9707" name="AutoShape 11"/>
            <p:cNvSpPr>
              <a:spLocks/>
            </p:cNvSpPr>
            <p:nvPr/>
          </p:nvSpPr>
          <p:spPr bwMode="auto">
            <a:xfrm>
              <a:off x="2125555" y="0"/>
              <a:ext cx="4282860" cy="2817596"/>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5" y="21599"/>
                    <a:pt x="21495" y="21599"/>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29708" name="AutoShape 12"/>
            <p:cNvSpPr>
              <a:spLocks/>
            </p:cNvSpPr>
            <p:nvPr/>
          </p:nvSpPr>
          <p:spPr bwMode="auto">
            <a:xfrm>
              <a:off x="2170003" y="136515"/>
              <a:ext cx="2862119" cy="26398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600"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D8E0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29709" name="Line 13"/>
          <p:cNvSpPr>
            <a:spLocks noChangeShapeType="1"/>
          </p:cNvSpPr>
          <p:nvPr/>
        </p:nvSpPr>
        <p:spPr bwMode="auto">
          <a:xfrm flipV="1">
            <a:off x="18376900" y="3300413"/>
            <a:ext cx="0" cy="8586787"/>
          </a:xfrm>
          <a:prstGeom prst="line">
            <a:avLst/>
          </a:prstGeom>
          <a:noFill/>
          <a:ln w="25400" cap="flat" cmpd="sng">
            <a:solidFill>
              <a:srgbClr val="C5C8D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29710" name="AutoShape 14"/>
          <p:cNvSpPr>
            <a:spLocks/>
          </p:cNvSpPr>
          <p:nvPr/>
        </p:nvSpPr>
        <p:spPr bwMode="auto">
          <a:xfrm>
            <a:off x="1028700" y="3549650"/>
            <a:ext cx="63373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4200">
                <a:solidFill>
                  <a:srgbClr val="232323"/>
                </a:solidFill>
                <a:latin typeface="Open Sans" charset="0"/>
                <a:cs typeface="Open Sans" charset="0"/>
                <a:sym typeface="Open Sans" charset="0"/>
              </a:rPr>
              <a:t>What we see is only a </a:t>
            </a:r>
            <a:r>
              <a:rPr lang="en-US" sz="4200" b="1">
                <a:solidFill>
                  <a:srgbClr val="232323"/>
                </a:solidFill>
                <a:latin typeface="Open Sans" charset="0"/>
                <a:cs typeface="Open Sans" charset="0"/>
                <a:sym typeface="Open Sans" charset="0"/>
              </a:rPr>
              <a:t>perception</a:t>
            </a:r>
            <a:r>
              <a:rPr lang="en-US" sz="4200">
                <a:solidFill>
                  <a:srgbClr val="232323"/>
                </a:solidFill>
                <a:latin typeface="Open Sans" charset="0"/>
                <a:cs typeface="Open Sans" charset="0"/>
                <a:sym typeface="Open Sans" charset="0"/>
              </a:rPr>
              <a:t>. What we hear is only an </a:t>
            </a:r>
            <a:r>
              <a:rPr lang="en-US" sz="4200" b="1">
                <a:solidFill>
                  <a:srgbClr val="232323"/>
                </a:solidFill>
                <a:latin typeface="Open Sans" charset="0"/>
                <a:cs typeface="Open Sans" charset="0"/>
                <a:sym typeface="Open Sans" charset="0"/>
              </a:rPr>
              <a:t>opinion</a:t>
            </a:r>
            <a:r>
              <a:rPr lang="en-US" sz="4200">
                <a:solidFill>
                  <a:srgbClr val="232323"/>
                </a:solidFill>
                <a:latin typeface="Open Sans" charset="0"/>
                <a:cs typeface="Open Sans" charset="0"/>
                <a:sym typeface="Open Sans" charset="0"/>
              </a:rPr>
              <a:t>.</a:t>
            </a:r>
            <a:endParaRPr lang="en-US">
              <a:cs typeface="Gill Sans" charset="0"/>
            </a:endParaRPr>
          </a:p>
        </p:txBody>
      </p:sp>
      <p:pic>
        <p:nvPicPr>
          <p:cNvPr id="29711"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1900" y="4325938"/>
            <a:ext cx="15779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9712" name="AutoShape 16"/>
          <p:cNvSpPr>
            <a:spLocks/>
          </p:cNvSpPr>
          <p:nvPr/>
        </p:nvSpPr>
        <p:spPr bwMode="auto">
          <a:xfrm>
            <a:off x="8356600" y="4454525"/>
            <a:ext cx="2276475" cy="571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700" b="1">
                <a:solidFill>
                  <a:srgbClr val="232323"/>
                </a:solidFill>
                <a:latin typeface="Open Sans" charset="0"/>
                <a:cs typeface="Open Sans" charset="0"/>
                <a:sym typeface="Open Sans" charset="0"/>
              </a:rPr>
              <a:t>What we see</a:t>
            </a:r>
            <a:endParaRPr lang="en-US">
              <a:cs typeface="Gill Sans" charset="0"/>
            </a:endParaRPr>
          </a:p>
        </p:txBody>
      </p:sp>
      <p:sp>
        <p:nvSpPr>
          <p:cNvPr id="29713" name="AutoShape 17"/>
          <p:cNvSpPr>
            <a:spLocks/>
          </p:cNvSpPr>
          <p:nvPr/>
        </p:nvSpPr>
        <p:spPr bwMode="auto">
          <a:xfrm>
            <a:off x="1054100" y="7239000"/>
            <a:ext cx="259080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a:solidFill>
                  <a:srgbClr val="232323"/>
                </a:solidFill>
                <a:latin typeface="Open Sans" charset="0"/>
                <a:cs typeface="Open Sans" charset="0"/>
                <a:sym typeface="Open Sans" charset="0"/>
              </a:rPr>
              <a:t>Actual</a:t>
            </a:r>
            <a:r>
              <a:rPr lang="en-US" sz="2400">
                <a:solidFill>
                  <a:srgbClr val="232323"/>
                </a:solidFill>
                <a:latin typeface="Open Sans" charset="0"/>
                <a:cs typeface="Open Sans" charset="0"/>
                <a:sym typeface="Open Sans" charset="0"/>
              </a:rPr>
              <a:t> problem</a:t>
            </a:r>
            <a:endParaRPr lang="en-US">
              <a:cs typeface="Gill Sans" charset="0"/>
            </a:endParaRPr>
          </a:p>
        </p:txBody>
      </p:sp>
      <p:sp>
        <p:nvSpPr>
          <p:cNvPr id="29714" name="AutoShape 18"/>
          <p:cNvSpPr>
            <a:spLocks/>
          </p:cNvSpPr>
          <p:nvPr/>
        </p:nvSpPr>
        <p:spPr bwMode="auto">
          <a:xfrm>
            <a:off x="1054100" y="8750300"/>
            <a:ext cx="2590800" cy="90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a:solidFill>
                  <a:srgbClr val="232323"/>
                </a:solidFill>
                <a:latin typeface="Open Sans" charset="0"/>
                <a:cs typeface="Open Sans" charset="0"/>
                <a:sym typeface="Open Sans" charset="0"/>
              </a:rPr>
              <a:t>The real </a:t>
            </a:r>
            <a:r>
              <a:rPr lang="en-US" sz="2400">
                <a:solidFill>
                  <a:srgbClr val="232323"/>
                </a:solidFill>
                <a:latin typeface="Open Sans" charset="0"/>
                <a:cs typeface="Open Sans" charset="0"/>
                <a:sym typeface="Open Sans" charset="0"/>
              </a:rPr>
              <a:t>problem is here</a:t>
            </a:r>
            <a:endParaRPr lang="en-US">
              <a:cs typeface="Gill Sans" charset="0"/>
            </a:endParaRPr>
          </a:p>
        </p:txBody>
      </p:sp>
      <p:sp>
        <p:nvSpPr>
          <p:cNvPr id="29715" name="AutoShape 19"/>
          <p:cNvSpPr>
            <a:spLocks/>
          </p:cNvSpPr>
          <p:nvPr/>
        </p:nvSpPr>
        <p:spPr bwMode="auto">
          <a:xfrm>
            <a:off x="1054100" y="10414000"/>
            <a:ext cx="2590800" cy="90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a:solidFill>
                  <a:srgbClr val="232323"/>
                </a:solidFill>
                <a:latin typeface="Open Sans" charset="0"/>
                <a:cs typeface="Open Sans" charset="0"/>
                <a:sym typeface="Open Sans" charset="0"/>
              </a:rPr>
              <a:t>The root </a:t>
            </a:r>
            <a:r>
              <a:rPr lang="en-US" sz="2400">
                <a:solidFill>
                  <a:srgbClr val="232323"/>
                </a:solidFill>
                <a:latin typeface="Open Sans" charset="0"/>
                <a:cs typeface="Open Sans" charset="0"/>
                <a:sym typeface="Open Sans" charset="0"/>
              </a:rPr>
              <a:t>of all problems</a:t>
            </a:r>
            <a:endParaRPr lang="en-US">
              <a:cs typeface="Gill Sans" charset="0"/>
            </a:endParaRPr>
          </a:p>
        </p:txBody>
      </p:sp>
      <p:sp>
        <p:nvSpPr>
          <p:cNvPr id="29716" name="AutoShape 20"/>
          <p:cNvSpPr>
            <a:spLocks/>
          </p:cNvSpPr>
          <p:nvPr/>
        </p:nvSpPr>
        <p:spPr bwMode="auto">
          <a:xfrm>
            <a:off x="14549438" y="5168900"/>
            <a:ext cx="293370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i="1">
                <a:solidFill>
                  <a:srgbClr val="E88834"/>
                </a:solidFill>
                <a:latin typeface="Open Sans" charset="0"/>
                <a:cs typeface="Open Sans" charset="0"/>
                <a:sym typeface="Open Sans" charset="0"/>
              </a:rPr>
              <a:t>What we see area</a:t>
            </a:r>
            <a:endParaRPr lang="en-US">
              <a:cs typeface="Gill Sans" charset="0"/>
            </a:endParaRPr>
          </a:p>
        </p:txBody>
      </p:sp>
      <p:sp>
        <p:nvSpPr>
          <p:cNvPr id="29717" name="AutoShape 21"/>
          <p:cNvSpPr>
            <a:spLocks/>
          </p:cNvSpPr>
          <p:nvPr/>
        </p:nvSpPr>
        <p:spPr bwMode="auto">
          <a:xfrm>
            <a:off x="14549438" y="7245350"/>
            <a:ext cx="28384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i="1">
                <a:solidFill>
                  <a:srgbClr val="E88834"/>
                </a:solidFill>
                <a:latin typeface="Open Sans" charset="0"/>
                <a:cs typeface="Open Sans" charset="0"/>
                <a:sym typeface="Open Sans" charset="0"/>
              </a:rPr>
              <a:t>Actual problem 01</a:t>
            </a:r>
            <a:endParaRPr lang="en-US">
              <a:cs typeface="Gill Sans" charset="0"/>
            </a:endParaRPr>
          </a:p>
        </p:txBody>
      </p:sp>
      <p:sp>
        <p:nvSpPr>
          <p:cNvPr id="29718" name="AutoShape 22"/>
          <p:cNvSpPr>
            <a:spLocks/>
          </p:cNvSpPr>
          <p:nvPr/>
        </p:nvSpPr>
        <p:spPr bwMode="auto">
          <a:xfrm>
            <a:off x="14549438" y="8940800"/>
            <a:ext cx="28384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i="1">
                <a:solidFill>
                  <a:srgbClr val="E88834"/>
                </a:solidFill>
                <a:latin typeface="Open Sans" charset="0"/>
                <a:cs typeface="Open Sans" charset="0"/>
                <a:sym typeface="Open Sans" charset="0"/>
              </a:rPr>
              <a:t>Actual problem 02</a:t>
            </a:r>
            <a:endParaRPr lang="en-US">
              <a:cs typeface="Gill Sans" charset="0"/>
            </a:endParaRPr>
          </a:p>
        </p:txBody>
      </p:sp>
      <p:sp>
        <p:nvSpPr>
          <p:cNvPr id="29719" name="AutoShape 23"/>
          <p:cNvSpPr>
            <a:spLocks/>
          </p:cNvSpPr>
          <p:nvPr/>
        </p:nvSpPr>
        <p:spPr bwMode="auto">
          <a:xfrm>
            <a:off x="14549438" y="10604500"/>
            <a:ext cx="28384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2400" b="1" i="1">
                <a:solidFill>
                  <a:srgbClr val="E88834"/>
                </a:solidFill>
                <a:latin typeface="Open Sans" charset="0"/>
                <a:cs typeface="Open Sans" charset="0"/>
                <a:sym typeface="Open Sans" charset="0"/>
              </a:rPr>
              <a:t>Actual problem 03</a:t>
            </a:r>
            <a:endParaRPr lang="en-US">
              <a:cs typeface="Gill Sans" charset="0"/>
            </a:endParaRPr>
          </a:p>
        </p:txBody>
      </p:sp>
      <p:sp>
        <p:nvSpPr>
          <p:cNvPr id="29720" name="AutoShape 24"/>
          <p:cNvSpPr>
            <a:spLocks/>
          </p:cNvSpPr>
          <p:nvPr/>
        </p:nvSpPr>
        <p:spPr bwMode="auto">
          <a:xfrm>
            <a:off x="3898900" y="7137400"/>
            <a:ext cx="5395913"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444444"/>
                </a:solidFill>
                <a:latin typeface="Open Sans" charset="0"/>
                <a:cs typeface="Open Sans" charset="0"/>
                <a:sym typeface="Open Sans" charset="0"/>
              </a:rPr>
              <a:t>id ligula porta felis euismod semper. Aenean lacinia bibendum</a:t>
            </a:r>
            <a:endParaRPr lang="en-US">
              <a:cs typeface="Gill Sans" charset="0"/>
            </a:endParaRPr>
          </a:p>
        </p:txBody>
      </p:sp>
      <p:sp>
        <p:nvSpPr>
          <p:cNvPr id="29721" name="AutoShape 25"/>
          <p:cNvSpPr>
            <a:spLocks/>
          </p:cNvSpPr>
          <p:nvPr/>
        </p:nvSpPr>
        <p:spPr bwMode="auto">
          <a:xfrm>
            <a:off x="3898900" y="8813800"/>
            <a:ext cx="5395913"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444444"/>
                </a:solidFill>
                <a:latin typeface="Open Sans" charset="0"/>
                <a:cs typeface="Open Sans" charset="0"/>
                <a:sym typeface="Open Sans" charset="0"/>
              </a:rPr>
              <a:t>id ligula porta felis euismod semper. Aenean lacinia bibendum</a:t>
            </a:r>
            <a:endParaRPr lang="en-US">
              <a:cs typeface="Gill Sans" charset="0"/>
            </a:endParaRPr>
          </a:p>
        </p:txBody>
      </p:sp>
      <p:sp>
        <p:nvSpPr>
          <p:cNvPr id="29722" name="AutoShape 26"/>
          <p:cNvSpPr>
            <a:spLocks/>
          </p:cNvSpPr>
          <p:nvPr/>
        </p:nvSpPr>
        <p:spPr bwMode="auto">
          <a:xfrm>
            <a:off x="3898900" y="10452100"/>
            <a:ext cx="5395913"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2100">
                <a:solidFill>
                  <a:srgbClr val="444444"/>
                </a:solidFill>
                <a:latin typeface="Open Sans" charset="0"/>
                <a:cs typeface="Open Sans" charset="0"/>
                <a:sym typeface="Open Sans" charset="0"/>
              </a:rPr>
              <a:t>id ligula porta felis euismod semper. Aenean lacinia bibendum</a:t>
            </a:r>
            <a:endParaRPr lang="en-US">
              <a:cs typeface="Gill Sans" charset="0"/>
            </a:endParaRPr>
          </a:p>
        </p:txBody>
      </p:sp>
      <p:sp>
        <p:nvSpPr>
          <p:cNvPr id="29723" name="AutoShape 27"/>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22</a:t>
            </a:r>
            <a:endParaRPr lang="en-US">
              <a:cs typeface="Gill Sans" charset="0"/>
            </a:endParaRPr>
          </a:p>
        </p:txBody>
      </p:sp>
    </p:spTree>
  </p:cSld>
  <p:clrMapOvr>
    <a:masterClrMapping/>
  </p:clrMapOvr>
  <p:transition xmlns:p14="http://schemas.microsoft.com/office/powerpoint/2010/mai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1"/>
          <p:cNvGrpSpPr>
            <a:grpSpLocks/>
          </p:cNvGrpSpPr>
          <p:nvPr/>
        </p:nvGrpSpPr>
        <p:grpSpPr bwMode="auto">
          <a:xfrm>
            <a:off x="1019175" y="723900"/>
            <a:ext cx="15363825" cy="1306513"/>
            <a:chOff x="0" y="0"/>
            <a:chExt cx="5471505" cy="1308100"/>
          </a:xfrm>
        </p:grpSpPr>
        <p:sp>
          <p:nvSpPr>
            <p:cNvPr id="2" name="AutoShape 2"/>
            <p:cNvSpPr>
              <a:spLocks/>
            </p:cNvSpPr>
            <p:nvPr/>
          </p:nvSpPr>
          <p:spPr bwMode="auto">
            <a:xfrm>
              <a:off x="0" y="0"/>
              <a:ext cx="2436115"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Pie Chart</a:t>
              </a:r>
              <a:endParaRPr lang="en-US">
                <a:cs typeface="Gill Sans" charset="0"/>
              </a:endParaRPr>
            </a:p>
          </p:txBody>
        </p:sp>
        <p:sp>
          <p:nvSpPr>
            <p:cNvPr id="3" name="AutoShape 3"/>
            <p:cNvSpPr>
              <a:spLocks/>
            </p:cNvSpPr>
            <p:nvPr/>
          </p:nvSpPr>
          <p:spPr bwMode="auto">
            <a:xfrm>
              <a:off x="7915" y="685044"/>
              <a:ext cx="546359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30722" name="Group 5"/>
          <p:cNvGrpSpPr>
            <a:grpSpLocks/>
          </p:cNvGrpSpPr>
          <p:nvPr/>
        </p:nvGrpSpPr>
        <p:grpSpPr bwMode="auto">
          <a:xfrm>
            <a:off x="779463" y="3319463"/>
            <a:ext cx="6391275" cy="7947025"/>
            <a:chOff x="0" y="0"/>
            <a:chExt cx="6391077" cy="7946416"/>
          </a:xfrm>
        </p:grpSpPr>
        <p:sp>
          <p:nvSpPr>
            <p:cNvPr id="4" name="AutoShape 6"/>
            <p:cNvSpPr>
              <a:spLocks/>
            </p:cNvSpPr>
            <p:nvPr/>
          </p:nvSpPr>
          <p:spPr bwMode="auto">
            <a:xfrm>
              <a:off x="1800169" y="2719179"/>
              <a:ext cx="4260718" cy="505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562" y="1136"/>
                  </a:lnTo>
                  <a:cubicBezTo>
                    <a:pt x="562" y="1136"/>
                    <a:pt x="787" y="2273"/>
                    <a:pt x="1349" y="2463"/>
                  </a:cubicBezTo>
                  <a:cubicBezTo>
                    <a:pt x="1912" y="2652"/>
                    <a:pt x="3262" y="5210"/>
                    <a:pt x="3262" y="5210"/>
                  </a:cubicBezTo>
                  <a:lnTo>
                    <a:pt x="3487" y="6821"/>
                  </a:lnTo>
                  <a:cubicBezTo>
                    <a:pt x="3487" y="6821"/>
                    <a:pt x="3374" y="7294"/>
                    <a:pt x="3824" y="7768"/>
                  </a:cubicBezTo>
                  <a:cubicBezTo>
                    <a:pt x="4274" y="8242"/>
                    <a:pt x="4837" y="8999"/>
                    <a:pt x="4837" y="9284"/>
                  </a:cubicBezTo>
                  <a:cubicBezTo>
                    <a:pt x="4837" y="9568"/>
                    <a:pt x="4499" y="10705"/>
                    <a:pt x="4387" y="10894"/>
                  </a:cubicBezTo>
                  <a:cubicBezTo>
                    <a:pt x="4274" y="11084"/>
                    <a:pt x="4387" y="12315"/>
                    <a:pt x="5175" y="13073"/>
                  </a:cubicBezTo>
                  <a:cubicBezTo>
                    <a:pt x="5962" y="13831"/>
                    <a:pt x="6524" y="14494"/>
                    <a:pt x="6524" y="14684"/>
                  </a:cubicBezTo>
                  <a:cubicBezTo>
                    <a:pt x="6524" y="14873"/>
                    <a:pt x="6524" y="15821"/>
                    <a:pt x="6524" y="16105"/>
                  </a:cubicBezTo>
                  <a:cubicBezTo>
                    <a:pt x="6524" y="16389"/>
                    <a:pt x="6637" y="16673"/>
                    <a:pt x="7199" y="17810"/>
                  </a:cubicBezTo>
                  <a:cubicBezTo>
                    <a:pt x="7762" y="18947"/>
                    <a:pt x="8549" y="19894"/>
                    <a:pt x="8774" y="20273"/>
                  </a:cubicBezTo>
                  <a:cubicBezTo>
                    <a:pt x="8999" y="20652"/>
                    <a:pt x="10124" y="21599"/>
                    <a:pt x="10124" y="21599"/>
                  </a:cubicBezTo>
                  <a:lnTo>
                    <a:pt x="11249" y="19799"/>
                  </a:lnTo>
                  <a:cubicBezTo>
                    <a:pt x="11249" y="19799"/>
                    <a:pt x="12937" y="17147"/>
                    <a:pt x="13612" y="16673"/>
                  </a:cubicBezTo>
                  <a:cubicBezTo>
                    <a:pt x="14287" y="16200"/>
                    <a:pt x="15299" y="14305"/>
                    <a:pt x="15299" y="14305"/>
                  </a:cubicBezTo>
                  <a:lnTo>
                    <a:pt x="15412" y="13073"/>
                  </a:lnTo>
                  <a:lnTo>
                    <a:pt x="16762" y="11936"/>
                  </a:lnTo>
                  <a:cubicBezTo>
                    <a:pt x="16762" y="11936"/>
                    <a:pt x="17099" y="8621"/>
                    <a:pt x="17212" y="8052"/>
                  </a:cubicBezTo>
                  <a:cubicBezTo>
                    <a:pt x="17324" y="7484"/>
                    <a:pt x="17999" y="6347"/>
                    <a:pt x="18112" y="6157"/>
                  </a:cubicBezTo>
                  <a:cubicBezTo>
                    <a:pt x="18225" y="5968"/>
                    <a:pt x="18337" y="4736"/>
                    <a:pt x="18225" y="4263"/>
                  </a:cubicBezTo>
                  <a:cubicBezTo>
                    <a:pt x="18112" y="3789"/>
                    <a:pt x="18112" y="3031"/>
                    <a:pt x="18449" y="2842"/>
                  </a:cubicBezTo>
                  <a:cubicBezTo>
                    <a:pt x="18787" y="2652"/>
                    <a:pt x="20024" y="1894"/>
                    <a:pt x="20024" y="1894"/>
                  </a:cubicBezTo>
                  <a:lnTo>
                    <a:pt x="20812" y="1231"/>
                  </a:lnTo>
                  <a:lnTo>
                    <a:pt x="21374" y="663"/>
                  </a:lnTo>
                  <a:lnTo>
                    <a:pt x="21600" y="94"/>
                  </a:lnTo>
                  <a:lnTo>
                    <a:pt x="0" y="0"/>
                  </a:lnTo>
                  <a:close/>
                </a:path>
              </a:pathLst>
            </a:custGeom>
            <a:solidFill>
              <a:srgbClr val="337EB2"/>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0727" name="AutoShape 7"/>
            <p:cNvSpPr>
              <a:spLocks/>
            </p:cNvSpPr>
            <p:nvPr/>
          </p:nvSpPr>
          <p:spPr bwMode="auto">
            <a:xfrm>
              <a:off x="1822394" y="2700130"/>
              <a:ext cx="4194045" cy="50145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99" y="1338"/>
                  </a:moveTo>
                  <a:lnTo>
                    <a:pt x="17485" y="2867"/>
                  </a:lnTo>
                  <a:cubicBezTo>
                    <a:pt x="17485" y="2867"/>
                    <a:pt x="16799" y="3058"/>
                    <a:pt x="16457" y="4969"/>
                  </a:cubicBezTo>
                  <a:cubicBezTo>
                    <a:pt x="16114" y="6881"/>
                    <a:pt x="15657" y="7263"/>
                    <a:pt x="15657" y="7454"/>
                  </a:cubicBezTo>
                  <a:cubicBezTo>
                    <a:pt x="15657" y="7646"/>
                    <a:pt x="14971" y="8028"/>
                    <a:pt x="14971" y="8028"/>
                  </a:cubicBezTo>
                  <a:cubicBezTo>
                    <a:pt x="14971" y="8028"/>
                    <a:pt x="14971" y="10417"/>
                    <a:pt x="15085" y="10704"/>
                  </a:cubicBezTo>
                  <a:cubicBezTo>
                    <a:pt x="15199" y="10991"/>
                    <a:pt x="15885" y="12042"/>
                    <a:pt x="15085" y="13093"/>
                  </a:cubicBezTo>
                  <a:cubicBezTo>
                    <a:pt x="14285" y="14145"/>
                    <a:pt x="13485" y="14814"/>
                    <a:pt x="13485" y="14814"/>
                  </a:cubicBezTo>
                  <a:cubicBezTo>
                    <a:pt x="13485" y="14814"/>
                    <a:pt x="12799" y="15865"/>
                    <a:pt x="12685" y="16152"/>
                  </a:cubicBezTo>
                  <a:cubicBezTo>
                    <a:pt x="12571" y="16438"/>
                    <a:pt x="11771" y="17968"/>
                    <a:pt x="11771" y="17968"/>
                  </a:cubicBezTo>
                  <a:lnTo>
                    <a:pt x="10285" y="19592"/>
                  </a:lnTo>
                  <a:lnTo>
                    <a:pt x="10399" y="20548"/>
                  </a:lnTo>
                  <a:cubicBezTo>
                    <a:pt x="10399" y="20548"/>
                    <a:pt x="9828" y="19688"/>
                    <a:pt x="10285" y="18254"/>
                  </a:cubicBezTo>
                  <a:cubicBezTo>
                    <a:pt x="10742" y="16821"/>
                    <a:pt x="12114" y="14909"/>
                    <a:pt x="12114" y="14718"/>
                  </a:cubicBezTo>
                  <a:cubicBezTo>
                    <a:pt x="12114" y="14527"/>
                    <a:pt x="12799" y="12424"/>
                    <a:pt x="12799" y="12424"/>
                  </a:cubicBezTo>
                  <a:lnTo>
                    <a:pt x="12914" y="10799"/>
                  </a:lnTo>
                  <a:cubicBezTo>
                    <a:pt x="12914" y="10799"/>
                    <a:pt x="12799" y="9939"/>
                    <a:pt x="13142" y="9653"/>
                  </a:cubicBezTo>
                  <a:cubicBezTo>
                    <a:pt x="13485" y="9366"/>
                    <a:pt x="12571" y="8219"/>
                    <a:pt x="12571" y="8219"/>
                  </a:cubicBezTo>
                  <a:cubicBezTo>
                    <a:pt x="12571" y="8219"/>
                    <a:pt x="11657" y="7646"/>
                    <a:pt x="12342" y="6785"/>
                  </a:cubicBezTo>
                  <a:cubicBezTo>
                    <a:pt x="13028" y="5925"/>
                    <a:pt x="13599" y="5352"/>
                    <a:pt x="13828" y="5352"/>
                  </a:cubicBezTo>
                  <a:cubicBezTo>
                    <a:pt x="14057" y="5352"/>
                    <a:pt x="14971" y="4874"/>
                    <a:pt x="14971" y="4874"/>
                  </a:cubicBezTo>
                  <a:lnTo>
                    <a:pt x="15199" y="4396"/>
                  </a:lnTo>
                  <a:lnTo>
                    <a:pt x="13028" y="3631"/>
                  </a:lnTo>
                  <a:lnTo>
                    <a:pt x="13371" y="3058"/>
                  </a:lnTo>
                  <a:lnTo>
                    <a:pt x="14171" y="2771"/>
                  </a:lnTo>
                  <a:cubicBezTo>
                    <a:pt x="14171" y="2771"/>
                    <a:pt x="14171" y="1911"/>
                    <a:pt x="14399" y="1720"/>
                  </a:cubicBezTo>
                  <a:cubicBezTo>
                    <a:pt x="14628" y="1529"/>
                    <a:pt x="14628" y="860"/>
                    <a:pt x="14628" y="860"/>
                  </a:cubicBezTo>
                  <a:lnTo>
                    <a:pt x="13714" y="0"/>
                  </a:lnTo>
                  <a:cubicBezTo>
                    <a:pt x="13714" y="0"/>
                    <a:pt x="13142" y="2007"/>
                    <a:pt x="12685" y="2389"/>
                  </a:cubicBezTo>
                  <a:cubicBezTo>
                    <a:pt x="12228" y="2771"/>
                    <a:pt x="11542" y="3536"/>
                    <a:pt x="11542" y="3536"/>
                  </a:cubicBezTo>
                  <a:cubicBezTo>
                    <a:pt x="11542" y="3536"/>
                    <a:pt x="11542" y="4300"/>
                    <a:pt x="11657" y="4587"/>
                  </a:cubicBezTo>
                  <a:cubicBezTo>
                    <a:pt x="11771" y="4874"/>
                    <a:pt x="11314" y="5638"/>
                    <a:pt x="11199" y="6116"/>
                  </a:cubicBezTo>
                  <a:cubicBezTo>
                    <a:pt x="11085" y="6594"/>
                    <a:pt x="10971" y="7359"/>
                    <a:pt x="10971" y="7932"/>
                  </a:cubicBezTo>
                  <a:cubicBezTo>
                    <a:pt x="10971" y="8506"/>
                    <a:pt x="10628" y="8697"/>
                    <a:pt x="10971" y="10035"/>
                  </a:cubicBezTo>
                  <a:cubicBezTo>
                    <a:pt x="11314" y="11373"/>
                    <a:pt x="11085" y="12520"/>
                    <a:pt x="10971" y="12807"/>
                  </a:cubicBezTo>
                  <a:cubicBezTo>
                    <a:pt x="10857" y="13093"/>
                    <a:pt x="10857" y="13189"/>
                    <a:pt x="10857" y="13571"/>
                  </a:cubicBezTo>
                  <a:cubicBezTo>
                    <a:pt x="10857" y="13953"/>
                    <a:pt x="11085" y="14718"/>
                    <a:pt x="11085" y="14909"/>
                  </a:cubicBezTo>
                  <a:cubicBezTo>
                    <a:pt x="11085" y="15100"/>
                    <a:pt x="10628" y="15961"/>
                    <a:pt x="10514" y="16152"/>
                  </a:cubicBezTo>
                  <a:cubicBezTo>
                    <a:pt x="10399" y="16343"/>
                    <a:pt x="9257" y="19210"/>
                    <a:pt x="9257" y="19210"/>
                  </a:cubicBezTo>
                  <a:lnTo>
                    <a:pt x="8571" y="13476"/>
                  </a:lnTo>
                  <a:cubicBezTo>
                    <a:pt x="8571" y="13476"/>
                    <a:pt x="6285" y="11277"/>
                    <a:pt x="6171" y="11086"/>
                  </a:cubicBezTo>
                  <a:cubicBezTo>
                    <a:pt x="6057" y="10895"/>
                    <a:pt x="8114" y="10035"/>
                    <a:pt x="8914" y="9366"/>
                  </a:cubicBezTo>
                  <a:cubicBezTo>
                    <a:pt x="9714" y="8697"/>
                    <a:pt x="9142" y="8792"/>
                    <a:pt x="8685" y="7168"/>
                  </a:cubicBezTo>
                  <a:cubicBezTo>
                    <a:pt x="8228" y="5543"/>
                    <a:pt x="5942" y="5161"/>
                    <a:pt x="5942" y="5161"/>
                  </a:cubicBezTo>
                  <a:cubicBezTo>
                    <a:pt x="5942" y="5161"/>
                    <a:pt x="5028" y="4587"/>
                    <a:pt x="4914" y="4109"/>
                  </a:cubicBezTo>
                  <a:cubicBezTo>
                    <a:pt x="4799" y="3631"/>
                    <a:pt x="4228" y="1624"/>
                    <a:pt x="4228" y="1624"/>
                  </a:cubicBezTo>
                  <a:lnTo>
                    <a:pt x="7085" y="3727"/>
                  </a:lnTo>
                  <a:cubicBezTo>
                    <a:pt x="7085" y="3727"/>
                    <a:pt x="6057" y="1146"/>
                    <a:pt x="6514" y="573"/>
                  </a:cubicBezTo>
                  <a:cubicBezTo>
                    <a:pt x="6971" y="0"/>
                    <a:pt x="7657" y="477"/>
                    <a:pt x="7657" y="477"/>
                  </a:cubicBezTo>
                  <a:lnTo>
                    <a:pt x="8799" y="3058"/>
                  </a:lnTo>
                  <a:lnTo>
                    <a:pt x="9600" y="3918"/>
                  </a:lnTo>
                  <a:lnTo>
                    <a:pt x="9371" y="1338"/>
                  </a:lnTo>
                  <a:lnTo>
                    <a:pt x="9371" y="95"/>
                  </a:lnTo>
                  <a:lnTo>
                    <a:pt x="0" y="0"/>
                  </a:lnTo>
                  <a:cubicBezTo>
                    <a:pt x="0" y="0"/>
                    <a:pt x="914" y="955"/>
                    <a:pt x="1257" y="1720"/>
                  </a:cubicBezTo>
                  <a:cubicBezTo>
                    <a:pt x="1599" y="2484"/>
                    <a:pt x="3199" y="4587"/>
                    <a:pt x="3199" y="5161"/>
                  </a:cubicBezTo>
                  <a:cubicBezTo>
                    <a:pt x="3199" y="5734"/>
                    <a:pt x="3657" y="6785"/>
                    <a:pt x="4114" y="7741"/>
                  </a:cubicBezTo>
                  <a:cubicBezTo>
                    <a:pt x="4571" y="8697"/>
                    <a:pt x="4914" y="9748"/>
                    <a:pt x="4914" y="10322"/>
                  </a:cubicBezTo>
                  <a:cubicBezTo>
                    <a:pt x="4914" y="10895"/>
                    <a:pt x="4228" y="11851"/>
                    <a:pt x="4799" y="12424"/>
                  </a:cubicBezTo>
                  <a:cubicBezTo>
                    <a:pt x="5371" y="12998"/>
                    <a:pt x="5942" y="14431"/>
                    <a:pt x="6399" y="14718"/>
                  </a:cubicBezTo>
                  <a:cubicBezTo>
                    <a:pt x="6857" y="15005"/>
                    <a:pt x="6628" y="15292"/>
                    <a:pt x="6971" y="16438"/>
                  </a:cubicBezTo>
                  <a:cubicBezTo>
                    <a:pt x="7314" y="17585"/>
                    <a:pt x="7657" y="18541"/>
                    <a:pt x="7999" y="19115"/>
                  </a:cubicBezTo>
                  <a:cubicBezTo>
                    <a:pt x="8342" y="19688"/>
                    <a:pt x="10057" y="21600"/>
                    <a:pt x="10057" y="21600"/>
                  </a:cubicBezTo>
                  <a:cubicBezTo>
                    <a:pt x="10057" y="21600"/>
                    <a:pt x="15085" y="14909"/>
                    <a:pt x="15428" y="14336"/>
                  </a:cubicBezTo>
                  <a:cubicBezTo>
                    <a:pt x="15771" y="13762"/>
                    <a:pt x="15657" y="13093"/>
                    <a:pt x="15657" y="13093"/>
                  </a:cubicBezTo>
                  <a:lnTo>
                    <a:pt x="16457" y="11851"/>
                  </a:lnTo>
                  <a:lnTo>
                    <a:pt x="17371" y="9844"/>
                  </a:lnTo>
                  <a:cubicBezTo>
                    <a:pt x="17371" y="9844"/>
                    <a:pt x="17257" y="8506"/>
                    <a:pt x="17371" y="8028"/>
                  </a:cubicBezTo>
                  <a:cubicBezTo>
                    <a:pt x="17485" y="7550"/>
                    <a:pt x="18285" y="6116"/>
                    <a:pt x="18285" y="6116"/>
                  </a:cubicBezTo>
                  <a:lnTo>
                    <a:pt x="18400" y="2771"/>
                  </a:lnTo>
                  <a:lnTo>
                    <a:pt x="21028" y="955"/>
                  </a:lnTo>
                  <a:lnTo>
                    <a:pt x="21599" y="95"/>
                  </a:lnTo>
                  <a:lnTo>
                    <a:pt x="19999" y="1338"/>
                  </a:lnTo>
                  <a:close/>
                </a:path>
              </a:pathLst>
            </a:custGeom>
            <a:solidFill>
              <a:srgbClr val="77B2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0728" name="AutoShape 8"/>
            <p:cNvSpPr>
              <a:spLocks/>
            </p:cNvSpPr>
            <p:nvPr/>
          </p:nvSpPr>
          <p:spPr bwMode="auto">
            <a:xfrm>
              <a:off x="0" y="2727116"/>
              <a:ext cx="6391077" cy="5219300"/>
            </a:xfrm>
            <a:custGeom>
              <a:avLst/>
              <a:gdLst>
                <a:gd name="T0" fmla="*/ 10800 w 21600"/>
                <a:gd name="T1" fmla="*/ 10724 h 21448"/>
                <a:gd name="T2" fmla="*/ 10800 w 21600"/>
                <a:gd name="T3" fmla="*/ 10724 h 21448"/>
                <a:gd name="T4" fmla="*/ 10800 w 21600"/>
                <a:gd name="T5" fmla="*/ 10724 h 21448"/>
                <a:gd name="T6" fmla="*/ 10800 w 21600"/>
                <a:gd name="T7" fmla="*/ 10724 h 21448"/>
              </a:gdLst>
              <a:ahLst/>
              <a:cxnLst>
                <a:cxn ang="0">
                  <a:pos x="T0" y="T1"/>
                </a:cxn>
                <a:cxn ang="0">
                  <a:pos x="T2" y="T3"/>
                </a:cxn>
                <a:cxn ang="0">
                  <a:pos x="T4" y="T5"/>
                </a:cxn>
                <a:cxn ang="0">
                  <a:pos x="T6" y="T7"/>
                </a:cxn>
              </a:cxnLst>
              <a:rect l="0" t="0" r="r" b="b"/>
              <a:pathLst>
                <a:path w="21600" h="21448">
                  <a:moveTo>
                    <a:pt x="0" y="0"/>
                  </a:moveTo>
                  <a:cubicBezTo>
                    <a:pt x="0" y="0"/>
                    <a:pt x="3283" y="3736"/>
                    <a:pt x="3745" y="4921"/>
                  </a:cubicBezTo>
                  <a:cubicBezTo>
                    <a:pt x="4207" y="6106"/>
                    <a:pt x="4720" y="9296"/>
                    <a:pt x="5233" y="11939"/>
                  </a:cubicBezTo>
                  <a:cubicBezTo>
                    <a:pt x="5746" y="14582"/>
                    <a:pt x="6310" y="15129"/>
                    <a:pt x="7695" y="16496"/>
                  </a:cubicBezTo>
                  <a:cubicBezTo>
                    <a:pt x="9080" y="17863"/>
                    <a:pt x="9594" y="17863"/>
                    <a:pt x="9747" y="18774"/>
                  </a:cubicBezTo>
                  <a:cubicBezTo>
                    <a:pt x="9901" y="19686"/>
                    <a:pt x="12210" y="21053"/>
                    <a:pt x="12980" y="21326"/>
                  </a:cubicBezTo>
                  <a:cubicBezTo>
                    <a:pt x="13749" y="21600"/>
                    <a:pt x="21599" y="21326"/>
                    <a:pt x="21599" y="21326"/>
                  </a:cubicBezTo>
                  <a:lnTo>
                    <a:pt x="21599" y="90"/>
                  </a:lnTo>
                  <a:lnTo>
                    <a:pt x="0" y="0"/>
                  </a:lnTo>
                  <a:close/>
                </a:path>
              </a:pathLst>
            </a:custGeom>
            <a:solidFill>
              <a:srgbClr val="F1C616">
                <a:alpha val="29999"/>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0729" name="AutoShape 9"/>
            <p:cNvSpPr>
              <a:spLocks/>
            </p:cNvSpPr>
            <p:nvPr/>
          </p:nvSpPr>
          <p:spPr bwMode="auto">
            <a:xfrm>
              <a:off x="1777945" y="0"/>
              <a:ext cx="4282942" cy="2817596"/>
            </a:xfrm>
            <a:custGeom>
              <a:avLst/>
              <a:gdLst>
                <a:gd name="T0" fmla="+- 0 10852 105"/>
                <a:gd name="T1" fmla="*/ T0 w 21495"/>
                <a:gd name="T2" fmla="*/ 10800 h 21600"/>
                <a:gd name="T3" fmla="+- 0 10852 105"/>
                <a:gd name="T4" fmla="*/ T3 w 21495"/>
                <a:gd name="T5" fmla="*/ 10800 h 21600"/>
                <a:gd name="T6" fmla="+- 0 10852 105"/>
                <a:gd name="T7" fmla="*/ T6 w 21495"/>
                <a:gd name="T8" fmla="*/ 10800 h 21600"/>
                <a:gd name="T9" fmla="+- 0 10852 105"/>
                <a:gd name="T10" fmla="*/ T9 w 21495"/>
                <a:gd name="T11" fmla="*/ 10800 h 21600"/>
              </a:gdLst>
              <a:ahLst/>
              <a:cxnLst>
                <a:cxn ang="0">
                  <a:pos x="T1" y="T2"/>
                </a:cxn>
                <a:cxn ang="0">
                  <a:pos x="T4" y="T5"/>
                </a:cxn>
                <a:cxn ang="0">
                  <a:pos x="T7" y="T8"/>
                </a:cxn>
                <a:cxn ang="0">
                  <a:pos x="T10" y="T11"/>
                </a:cxn>
              </a:cxnLst>
              <a:rect l="0" t="0" r="r" b="b"/>
              <a:pathLst>
                <a:path w="21495" h="21600">
                  <a:moveTo>
                    <a:pt x="117" y="21089"/>
                  </a:moveTo>
                  <a:cubicBezTo>
                    <a:pt x="117" y="21089"/>
                    <a:pt x="117" y="19388"/>
                    <a:pt x="6" y="19048"/>
                  </a:cubicBezTo>
                  <a:cubicBezTo>
                    <a:pt x="-105" y="18708"/>
                    <a:pt x="1231" y="17177"/>
                    <a:pt x="1231" y="17177"/>
                  </a:cubicBezTo>
                  <a:lnTo>
                    <a:pt x="1899" y="16497"/>
                  </a:lnTo>
                  <a:lnTo>
                    <a:pt x="1231" y="14966"/>
                  </a:lnTo>
                  <a:lnTo>
                    <a:pt x="2010" y="14286"/>
                  </a:lnTo>
                  <a:lnTo>
                    <a:pt x="3012" y="13436"/>
                  </a:lnTo>
                  <a:cubicBezTo>
                    <a:pt x="3012" y="13436"/>
                    <a:pt x="3346" y="12415"/>
                    <a:pt x="4793" y="11565"/>
                  </a:cubicBezTo>
                  <a:cubicBezTo>
                    <a:pt x="6241" y="10714"/>
                    <a:pt x="7132" y="9864"/>
                    <a:pt x="7132" y="9864"/>
                  </a:cubicBezTo>
                  <a:cubicBezTo>
                    <a:pt x="7132" y="9864"/>
                    <a:pt x="7577" y="9864"/>
                    <a:pt x="7911" y="8844"/>
                  </a:cubicBezTo>
                  <a:cubicBezTo>
                    <a:pt x="8245" y="7823"/>
                    <a:pt x="8356" y="7313"/>
                    <a:pt x="8356" y="6633"/>
                  </a:cubicBezTo>
                  <a:cubicBezTo>
                    <a:pt x="8356" y="5952"/>
                    <a:pt x="8022" y="5442"/>
                    <a:pt x="8579" y="4592"/>
                  </a:cubicBezTo>
                  <a:cubicBezTo>
                    <a:pt x="9136" y="3741"/>
                    <a:pt x="11697" y="0"/>
                    <a:pt x="11697" y="0"/>
                  </a:cubicBezTo>
                  <a:cubicBezTo>
                    <a:pt x="11697" y="0"/>
                    <a:pt x="11919" y="850"/>
                    <a:pt x="12476" y="1530"/>
                  </a:cubicBezTo>
                  <a:cubicBezTo>
                    <a:pt x="13033" y="2211"/>
                    <a:pt x="13255" y="2891"/>
                    <a:pt x="13255" y="3401"/>
                  </a:cubicBezTo>
                  <a:cubicBezTo>
                    <a:pt x="13255" y="3911"/>
                    <a:pt x="11919" y="2891"/>
                    <a:pt x="13367" y="4762"/>
                  </a:cubicBezTo>
                  <a:cubicBezTo>
                    <a:pt x="14814" y="6633"/>
                    <a:pt x="15037" y="7823"/>
                    <a:pt x="15148" y="8163"/>
                  </a:cubicBezTo>
                  <a:cubicBezTo>
                    <a:pt x="15259" y="8503"/>
                    <a:pt x="15148" y="9694"/>
                    <a:pt x="15482" y="10034"/>
                  </a:cubicBezTo>
                  <a:cubicBezTo>
                    <a:pt x="15816" y="10374"/>
                    <a:pt x="16930" y="11735"/>
                    <a:pt x="17152" y="11905"/>
                  </a:cubicBezTo>
                  <a:cubicBezTo>
                    <a:pt x="17375" y="12075"/>
                    <a:pt x="17709" y="14116"/>
                    <a:pt x="17709" y="14116"/>
                  </a:cubicBezTo>
                  <a:cubicBezTo>
                    <a:pt x="17709" y="14116"/>
                    <a:pt x="17932" y="14966"/>
                    <a:pt x="18154" y="15137"/>
                  </a:cubicBezTo>
                  <a:cubicBezTo>
                    <a:pt x="18377" y="15307"/>
                    <a:pt x="19602" y="15137"/>
                    <a:pt x="19602" y="15137"/>
                  </a:cubicBezTo>
                  <a:lnTo>
                    <a:pt x="20047" y="17007"/>
                  </a:lnTo>
                  <a:cubicBezTo>
                    <a:pt x="20047" y="17007"/>
                    <a:pt x="20047" y="18708"/>
                    <a:pt x="20381" y="18878"/>
                  </a:cubicBezTo>
                  <a:cubicBezTo>
                    <a:pt x="20715" y="19048"/>
                    <a:pt x="21383" y="19729"/>
                    <a:pt x="21383" y="20239"/>
                  </a:cubicBezTo>
                  <a:cubicBezTo>
                    <a:pt x="21383" y="20749"/>
                    <a:pt x="21495" y="21599"/>
                    <a:pt x="21495" y="21599"/>
                  </a:cubicBezTo>
                  <a:lnTo>
                    <a:pt x="117" y="21089"/>
                  </a:lnTo>
                  <a:close/>
                </a:path>
              </a:pathLst>
            </a:custGeom>
            <a:solidFill>
              <a:srgbClr val="9CB2CB"/>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0730" name="AutoShape 10"/>
            <p:cNvSpPr>
              <a:spLocks/>
            </p:cNvSpPr>
            <p:nvPr/>
          </p:nvSpPr>
          <p:spPr bwMode="auto">
            <a:xfrm>
              <a:off x="1822394" y="136515"/>
              <a:ext cx="2862173" cy="26398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11" y="0"/>
                  </a:moveTo>
                  <a:lnTo>
                    <a:pt x="14734" y="3811"/>
                  </a:lnTo>
                  <a:lnTo>
                    <a:pt x="16576" y="2722"/>
                  </a:lnTo>
                  <a:cubicBezTo>
                    <a:pt x="16576" y="2722"/>
                    <a:pt x="16409" y="5808"/>
                    <a:pt x="15739" y="6171"/>
                  </a:cubicBezTo>
                  <a:cubicBezTo>
                    <a:pt x="15069" y="6534"/>
                    <a:pt x="17581" y="6352"/>
                    <a:pt x="17581" y="8168"/>
                  </a:cubicBezTo>
                  <a:cubicBezTo>
                    <a:pt x="17581" y="9983"/>
                    <a:pt x="17581" y="11072"/>
                    <a:pt x="16409" y="12705"/>
                  </a:cubicBezTo>
                  <a:cubicBezTo>
                    <a:pt x="15237" y="14339"/>
                    <a:pt x="17748" y="15973"/>
                    <a:pt x="17748" y="15973"/>
                  </a:cubicBezTo>
                  <a:lnTo>
                    <a:pt x="15739" y="16880"/>
                  </a:lnTo>
                  <a:lnTo>
                    <a:pt x="14065" y="16880"/>
                  </a:lnTo>
                  <a:cubicBezTo>
                    <a:pt x="14065" y="16880"/>
                    <a:pt x="13227" y="17788"/>
                    <a:pt x="15069" y="18151"/>
                  </a:cubicBezTo>
                  <a:cubicBezTo>
                    <a:pt x="16911" y="18514"/>
                    <a:pt x="17916" y="18332"/>
                    <a:pt x="18753" y="18695"/>
                  </a:cubicBezTo>
                  <a:cubicBezTo>
                    <a:pt x="19590" y="19058"/>
                    <a:pt x="20930" y="20510"/>
                    <a:pt x="20930" y="20510"/>
                  </a:cubicBezTo>
                  <a:lnTo>
                    <a:pt x="21600" y="21599"/>
                  </a:lnTo>
                  <a:lnTo>
                    <a:pt x="0" y="21418"/>
                  </a:lnTo>
                  <a:lnTo>
                    <a:pt x="167" y="18695"/>
                  </a:lnTo>
                  <a:lnTo>
                    <a:pt x="2511" y="16880"/>
                  </a:lnTo>
                  <a:lnTo>
                    <a:pt x="1841" y="15065"/>
                  </a:lnTo>
                  <a:lnTo>
                    <a:pt x="4186" y="14157"/>
                  </a:lnTo>
                  <a:lnTo>
                    <a:pt x="5693" y="12161"/>
                  </a:lnTo>
                  <a:lnTo>
                    <a:pt x="8037" y="10890"/>
                  </a:lnTo>
                  <a:lnTo>
                    <a:pt x="11553" y="9438"/>
                  </a:lnTo>
                  <a:lnTo>
                    <a:pt x="12223" y="7442"/>
                  </a:lnTo>
                  <a:lnTo>
                    <a:pt x="12223" y="5263"/>
                  </a:lnTo>
                  <a:lnTo>
                    <a:pt x="12223" y="4174"/>
                  </a:lnTo>
                  <a:lnTo>
                    <a:pt x="16911" y="0"/>
                  </a:lnTo>
                  <a:close/>
                </a:path>
              </a:pathLst>
            </a:custGeom>
            <a:solidFill>
              <a:srgbClr val="D8E0E8"/>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30731" name="AutoShape 11"/>
          <p:cNvSpPr>
            <a:spLocks/>
          </p:cNvSpPr>
          <p:nvPr/>
        </p:nvSpPr>
        <p:spPr bwMode="auto">
          <a:xfrm>
            <a:off x="8801100" y="3302000"/>
            <a:ext cx="9359900" cy="181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5200">
                <a:solidFill>
                  <a:srgbClr val="232323"/>
                </a:solidFill>
                <a:latin typeface="Open Sans" charset="0"/>
                <a:cs typeface="Open Sans" charset="0"/>
                <a:sym typeface="Open Sans" charset="0"/>
              </a:rPr>
              <a:t>Our Data is Very </a:t>
            </a:r>
            <a:r>
              <a:rPr lang="en-US" sz="5200" b="1">
                <a:solidFill>
                  <a:srgbClr val="232323"/>
                </a:solidFill>
                <a:latin typeface="Open Sans" charset="0"/>
                <a:cs typeface="Open Sans" charset="0"/>
                <a:sym typeface="Open Sans" charset="0"/>
              </a:rPr>
              <a:t>Accurate</a:t>
            </a:r>
            <a:r>
              <a:rPr lang="en-US" sz="5200">
                <a:solidFill>
                  <a:srgbClr val="232323"/>
                </a:solidFill>
                <a:latin typeface="Open Sans" charset="0"/>
                <a:cs typeface="Open Sans" charset="0"/>
                <a:sym typeface="Open Sans" charset="0"/>
              </a:rPr>
              <a:t>. We Even Count Lorem Ipsum.</a:t>
            </a:r>
            <a:endParaRPr lang="en-US">
              <a:cs typeface="Gill Sans" charset="0"/>
            </a:endParaRPr>
          </a:p>
        </p:txBody>
      </p:sp>
      <p:grpSp>
        <p:nvGrpSpPr>
          <p:cNvPr id="30724" name="Group 12"/>
          <p:cNvGrpSpPr>
            <a:grpSpLocks/>
          </p:cNvGrpSpPr>
          <p:nvPr/>
        </p:nvGrpSpPr>
        <p:grpSpPr bwMode="auto">
          <a:xfrm>
            <a:off x="7529513" y="6397625"/>
            <a:ext cx="584200" cy="4241800"/>
            <a:chOff x="-1" y="-1"/>
            <a:chExt cx="584201" cy="4241802"/>
          </a:xfrm>
        </p:grpSpPr>
        <p:sp>
          <p:nvSpPr>
            <p:cNvPr id="30733" name="AutoShape 13"/>
            <p:cNvSpPr>
              <a:spLocks/>
            </p:cNvSpPr>
            <p:nvPr/>
          </p:nvSpPr>
          <p:spPr bwMode="auto">
            <a:xfrm>
              <a:off x="4761" y="-1"/>
              <a:ext cx="579439" cy="2144714"/>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599" y="19546"/>
                    <a:pt x="21599"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0734" name="AutoShape 14"/>
            <p:cNvSpPr>
              <a:spLocks/>
            </p:cNvSpPr>
            <p:nvPr/>
          </p:nvSpPr>
          <p:spPr bwMode="auto">
            <a:xfrm rot="10800000" flipH="1">
              <a:off x="-1" y="2097088"/>
              <a:ext cx="579438" cy="2144713"/>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599" y="19546"/>
                    <a:pt x="21599"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30735" name="AutoShape 15"/>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23</a:t>
            </a:r>
            <a:endParaRPr lang="en-US">
              <a:cs typeface="Gill Sans" charset="0"/>
            </a:endParaRPr>
          </a:p>
        </p:txBody>
      </p:sp>
      <p:graphicFrame>
        <p:nvGraphicFramePr>
          <p:cNvPr id="30726" name="Object 4"/>
          <p:cNvGraphicFramePr>
            <a:graphicFrameLocks noChangeAspect="1"/>
          </p:cNvGraphicFramePr>
          <p:nvPr/>
        </p:nvGraphicFramePr>
        <p:xfrm>
          <a:off x="8810625" y="5664200"/>
          <a:ext cx="8785225" cy="6254750"/>
        </p:xfrm>
        <a:graphic>
          <a:graphicData uri="http://schemas.openxmlformats.org/presentationml/2006/ole">
            <mc:AlternateContent xmlns:mc="http://schemas.openxmlformats.org/markup-compatibility/2006">
              <mc:Choice xmlns:v="urn:schemas-microsoft-com:vml" Requires="v">
                <p:oleObj spid="_x0000_s30738" r:id="rId4" imgW="8783610" imgH="6253979" progId="Excel.Chart.8">
                  <p:embed/>
                </p:oleObj>
              </mc:Choice>
              <mc:Fallback>
                <p:oleObj r:id="rId4" imgW="8783610" imgH="6253979"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25" y="5664200"/>
                        <a:ext cx="8785225" cy="625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3733472825"/>
              </p:ext>
            </p:extLst>
          </p:nvPr>
        </p:nvGraphicFramePr>
        <p:xfrm>
          <a:off x="12344400" y="3505200"/>
          <a:ext cx="6629400" cy="5943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29454727"/>
              </p:ext>
            </p:extLst>
          </p:nvPr>
        </p:nvGraphicFramePr>
        <p:xfrm>
          <a:off x="6477000" y="3505200"/>
          <a:ext cx="6629400" cy="594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2610334887"/>
              </p:ext>
            </p:extLst>
          </p:nvPr>
        </p:nvGraphicFramePr>
        <p:xfrm>
          <a:off x="609600" y="1935163"/>
          <a:ext cx="6630988" cy="9767887"/>
        </p:xfrm>
        <a:graphic>
          <a:graphicData uri="http://schemas.openxmlformats.org/drawingml/2006/chart">
            <c:chart xmlns:c="http://schemas.openxmlformats.org/drawingml/2006/chart" xmlns:r="http://schemas.openxmlformats.org/officeDocument/2006/relationships" r:id="rId4"/>
          </a:graphicData>
        </a:graphic>
      </p:graphicFrame>
      <p:grpSp>
        <p:nvGrpSpPr>
          <p:cNvPr id="31748" name="Group 1"/>
          <p:cNvGrpSpPr>
            <a:grpSpLocks/>
          </p:cNvGrpSpPr>
          <p:nvPr/>
        </p:nvGrpSpPr>
        <p:grpSpPr bwMode="auto">
          <a:xfrm>
            <a:off x="1019175" y="723900"/>
            <a:ext cx="15211425" cy="1306513"/>
            <a:chOff x="0" y="0"/>
            <a:chExt cx="5471505" cy="1308100"/>
          </a:xfrm>
        </p:grpSpPr>
        <p:sp>
          <p:nvSpPr>
            <p:cNvPr id="2" name="AutoShape 2"/>
            <p:cNvSpPr>
              <a:spLocks/>
            </p:cNvSpPr>
            <p:nvPr/>
          </p:nvSpPr>
          <p:spPr bwMode="auto">
            <a:xfrm>
              <a:off x="0" y="0"/>
              <a:ext cx="2435967"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Pie Chart</a:t>
              </a:r>
              <a:endParaRPr lang="en-US">
                <a:cs typeface="Gill Sans" charset="0"/>
              </a:endParaRPr>
            </a:p>
          </p:txBody>
        </p:sp>
        <p:sp>
          <p:nvSpPr>
            <p:cNvPr id="3" name="AutoShape 3"/>
            <p:cNvSpPr>
              <a:spLocks/>
            </p:cNvSpPr>
            <p:nvPr/>
          </p:nvSpPr>
          <p:spPr bwMode="auto">
            <a:xfrm>
              <a:off x="7994" y="685044"/>
              <a:ext cx="546351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31749" name="AutoShape 5"/>
          <p:cNvSpPr>
            <a:spLocks/>
          </p:cNvSpPr>
          <p:nvPr/>
        </p:nvSpPr>
        <p:spPr bwMode="auto">
          <a:xfrm>
            <a:off x="1922463" y="4489450"/>
            <a:ext cx="3008312" cy="30083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F9F9F9"/>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31750" name="AutoShape 6"/>
          <p:cNvSpPr>
            <a:spLocks/>
          </p:cNvSpPr>
          <p:nvPr/>
        </p:nvSpPr>
        <p:spPr bwMode="auto">
          <a:xfrm>
            <a:off x="1028700" y="8788400"/>
            <a:ext cx="47244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232323"/>
                </a:solidFill>
                <a:latin typeface="Open Sans" charset="0"/>
                <a:cs typeface="Open Sans" charset="0"/>
                <a:sym typeface="Open Sans" charset="0"/>
              </a:rPr>
              <a:t>Description Here</a:t>
            </a:r>
          </a:p>
          <a:p>
            <a:pPr>
              <a:defRPr/>
            </a:pPr>
            <a:r>
              <a:rPr lang="en-US" sz="2400">
                <a:solidFill>
                  <a:srgbClr val="232323"/>
                </a:solidFill>
                <a:latin typeface="Open Sans" charset="0"/>
                <a:cs typeface="Open Sans" charset="0"/>
                <a:sym typeface="Open Sans" charset="0"/>
              </a:rPr>
              <a:t>Aenean lacinia bibendum nulla sed coetra augue. Aenean eu leo  Nulla vitae elit libero</a:t>
            </a:r>
            <a:endParaRPr lang="en-US">
              <a:cs typeface="Gill Sans" charset="0"/>
            </a:endParaRPr>
          </a:p>
        </p:txBody>
      </p:sp>
      <p:sp>
        <p:nvSpPr>
          <p:cNvPr id="31752" name="AutoShape 8"/>
          <p:cNvSpPr>
            <a:spLocks/>
          </p:cNvSpPr>
          <p:nvPr/>
        </p:nvSpPr>
        <p:spPr bwMode="auto">
          <a:xfrm>
            <a:off x="7783513" y="4451350"/>
            <a:ext cx="3008312" cy="30083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F9F9F9"/>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31753" name="AutoShape 9"/>
          <p:cNvSpPr>
            <a:spLocks/>
          </p:cNvSpPr>
          <p:nvPr/>
        </p:nvSpPr>
        <p:spPr bwMode="auto">
          <a:xfrm>
            <a:off x="6889750" y="8750300"/>
            <a:ext cx="47244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232323"/>
                </a:solidFill>
                <a:latin typeface="Open Sans" charset="0"/>
                <a:cs typeface="Open Sans" charset="0"/>
                <a:sym typeface="Open Sans" charset="0"/>
              </a:rPr>
              <a:t>Description Here</a:t>
            </a:r>
          </a:p>
          <a:p>
            <a:pPr>
              <a:defRPr/>
            </a:pPr>
            <a:r>
              <a:rPr lang="en-US" sz="2400">
                <a:solidFill>
                  <a:srgbClr val="232323"/>
                </a:solidFill>
                <a:latin typeface="Open Sans" charset="0"/>
                <a:cs typeface="Open Sans" charset="0"/>
                <a:sym typeface="Open Sans" charset="0"/>
              </a:rPr>
              <a:t>Aenean lacinia bibendum nulla sed coetra augue. Aenean eu leo  Nulla vitae elit libero</a:t>
            </a:r>
            <a:endParaRPr lang="en-US">
              <a:cs typeface="Gill Sans" charset="0"/>
            </a:endParaRPr>
          </a:p>
        </p:txBody>
      </p:sp>
      <p:sp>
        <p:nvSpPr>
          <p:cNvPr id="31755" name="AutoShape 11"/>
          <p:cNvSpPr>
            <a:spLocks/>
          </p:cNvSpPr>
          <p:nvPr/>
        </p:nvSpPr>
        <p:spPr bwMode="auto">
          <a:xfrm>
            <a:off x="13654088" y="4451350"/>
            <a:ext cx="3006725" cy="30083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F9F9F9"/>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31756" name="AutoShape 12"/>
          <p:cNvSpPr>
            <a:spLocks/>
          </p:cNvSpPr>
          <p:nvPr/>
        </p:nvSpPr>
        <p:spPr bwMode="auto">
          <a:xfrm>
            <a:off x="12758738" y="8750300"/>
            <a:ext cx="47244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232323"/>
                </a:solidFill>
                <a:latin typeface="Open Sans" charset="0"/>
                <a:cs typeface="Open Sans" charset="0"/>
                <a:sym typeface="Open Sans" charset="0"/>
              </a:rPr>
              <a:t>Description Here</a:t>
            </a:r>
          </a:p>
          <a:p>
            <a:pPr>
              <a:defRPr/>
            </a:pPr>
            <a:r>
              <a:rPr lang="en-US" sz="2400">
                <a:solidFill>
                  <a:srgbClr val="232323"/>
                </a:solidFill>
                <a:latin typeface="Open Sans" charset="0"/>
                <a:cs typeface="Open Sans" charset="0"/>
                <a:sym typeface="Open Sans" charset="0"/>
              </a:rPr>
              <a:t>Aenean lacinia bibendum nulla sed coetra augue. Aenean eu leo  Nulla vitae elit libero</a:t>
            </a:r>
            <a:endParaRPr lang="en-US">
              <a:cs typeface="Gill Sans" charset="0"/>
            </a:endParaRPr>
          </a:p>
        </p:txBody>
      </p:sp>
      <p:sp>
        <p:nvSpPr>
          <p:cNvPr id="31757" name="AutoShape 13"/>
          <p:cNvSpPr>
            <a:spLocks/>
          </p:cNvSpPr>
          <p:nvPr/>
        </p:nvSpPr>
        <p:spPr bwMode="auto">
          <a:xfrm>
            <a:off x="2474913" y="5321300"/>
            <a:ext cx="1881187"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70000"/>
              </a:lnSpc>
              <a:defRPr/>
            </a:pPr>
            <a:r>
              <a:rPr lang="en-US" sz="3600" b="1">
                <a:solidFill>
                  <a:srgbClr val="232323"/>
                </a:solidFill>
                <a:latin typeface="Open Sans" charset="0"/>
                <a:cs typeface="Open Sans" charset="0"/>
                <a:sym typeface="Open Sans" charset="0"/>
              </a:rPr>
              <a:t>Pie</a:t>
            </a:r>
          </a:p>
          <a:p>
            <a:pPr>
              <a:lnSpc>
                <a:spcPct val="70000"/>
              </a:lnSpc>
              <a:defRPr/>
            </a:pPr>
            <a:r>
              <a:rPr lang="en-US" sz="3600">
                <a:solidFill>
                  <a:srgbClr val="232323"/>
                </a:solidFill>
                <a:latin typeface="Open Sans" charset="0"/>
                <a:cs typeface="Open Sans" charset="0"/>
                <a:sym typeface="Open Sans" charset="0"/>
              </a:rPr>
              <a:t>Chart 01</a:t>
            </a:r>
            <a:endParaRPr lang="en-US">
              <a:cs typeface="Gill Sans" charset="0"/>
            </a:endParaRPr>
          </a:p>
        </p:txBody>
      </p:sp>
      <p:sp>
        <p:nvSpPr>
          <p:cNvPr id="31758" name="AutoShape 14"/>
          <p:cNvSpPr>
            <a:spLocks/>
          </p:cNvSpPr>
          <p:nvPr/>
        </p:nvSpPr>
        <p:spPr bwMode="auto">
          <a:xfrm>
            <a:off x="8324850" y="5321300"/>
            <a:ext cx="1881188"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70000"/>
              </a:lnSpc>
              <a:defRPr/>
            </a:pPr>
            <a:r>
              <a:rPr lang="en-US" sz="3600" b="1">
                <a:solidFill>
                  <a:srgbClr val="232323"/>
                </a:solidFill>
                <a:latin typeface="Open Sans" charset="0"/>
                <a:cs typeface="Open Sans" charset="0"/>
                <a:sym typeface="Open Sans" charset="0"/>
              </a:rPr>
              <a:t>Pie</a:t>
            </a:r>
          </a:p>
          <a:p>
            <a:pPr>
              <a:lnSpc>
                <a:spcPct val="70000"/>
              </a:lnSpc>
              <a:defRPr/>
            </a:pPr>
            <a:r>
              <a:rPr lang="en-US" sz="3600">
                <a:solidFill>
                  <a:srgbClr val="232323"/>
                </a:solidFill>
                <a:latin typeface="Open Sans" charset="0"/>
                <a:cs typeface="Open Sans" charset="0"/>
                <a:sym typeface="Open Sans" charset="0"/>
              </a:rPr>
              <a:t>Chart 02</a:t>
            </a:r>
            <a:endParaRPr lang="en-US">
              <a:cs typeface="Gill Sans" charset="0"/>
            </a:endParaRPr>
          </a:p>
        </p:txBody>
      </p:sp>
      <p:sp>
        <p:nvSpPr>
          <p:cNvPr id="31759" name="AutoShape 15"/>
          <p:cNvSpPr>
            <a:spLocks/>
          </p:cNvSpPr>
          <p:nvPr/>
        </p:nvSpPr>
        <p:spPr bwMode="auto">
          <a:xfrm>
            <a:off x="14206538" y="5321300"/>
            <a:ext cx="1882775"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70000"/>
              </a:lnSpc>
              <a:defRPr/>
            </a:pPr>
            <a:r>
              <a:rPr lang="en-US" sz="3600" b="1">
                <a:solidFill>
                  <a:srgbClr val="232323"/>
                </a:solidFill>
                <a:latin typeface="Open Sans" charset="0"/>
                <a:cs typeface="Open Sans" charset="0"/>
                <a:sym typeface="Open Sans" charset="0"/>
              </a:rPr>
              <a:t>Pie</a:t>
            </a:r>
          </a:p>
          <a:p>
            <a:pPr>
              <a:lnSpc>
                <a:spcPct val="70000"/>
              </a:lnSpc>
              <a:defRPr/>
            </a:pPr>
            <a:r>
              <a:rPr lang="en-US" sz="3600">
                <a:solidFill>
                  <a:srgbClr val="232323"/>
                </a:solidFill>
                <a:latin typeface="Open Sans" charset="0"/>
                <a:cs typeface="Open Sans" charset="0"/>
                <a:sym typeface="Open Sans" charset="0"/>
              </a:rPr>
              <a:t>Chart 03</a:t>
            </a:r>
            <a:endParaRPr lang="en-US">
              <a:cs typeface="Gill Sans" charset="0"/>
            </a:endParaRPr>
          </a:p>
        </p:txBody>
      </p:sp>
      <p:sp>
        <p:nvSpPr>
          <p:cNvPr id="31760" name="AutoShape 16"/>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24</a:t>
            </a:r>
            <a:endParaRPr lang="en-US">
              <a:cs typeface="Gill Sans" charset="0"/>
            </a:endParaRPr>
          </a:p>
        </p:txBody>
      </p:sp>
    </p:spTree>
  </p:cSld>
  <p:clrMapOvr>
    <a:masterClrMapping/>
  </p:clrMapOvr>
  <p:transition xmlns:p14="http://schemas.microsoft.com/office/powerpoint/2010/mai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Group 4"/>
          <p:cNvGrpSpPr>
            <a:grpSpLocks/>
          </p:cNvGrpSpPr>
          <p:nvPr/>
        </p:nvGrpSpPr>
        <p:grpSpPr bwMode="auto">
          <a:xfrm>
            <a:off x="698532" y="3733831"/>
            <a:ext cx="8753412" cy="8261287"/>
            <a:chOff x="-399963" y="-101504"/>
            <a:chExt cx="8754095" cy="8261157"/>
          </a:xfrm>
        </p:grpSpPr>
        <p:graphicFrame>
          <p:nvGraphicFramePr>
            <p:cNvPr id="6" name="Object 5"/>
            <p:cNvGraphicFramePr>
              <a:graphicFrameLocks noChangeAspect="1"/>
            </p:cNvGraphicFramePr>
            <p:nvPr>
              <p:extLst>
                <p:ext uri="{D42A27DB-BD31-4B8C-83A1-F6EECF244321}">
                  <p14:modId xmlns:p14="http://schemas.microsoft.com/office/powerpoint/2010/main" val="1821545365"/>
                </p:ext>
              </p:extLst>
            </p:nvPr>
          </p:nvGraphicFramePr>
          <p:xfrm>
            <a:off x="-399963" y="-101504"/>
            <a:ext cx="8754095" cy="8261157"/>
          </p:xfrm>
          <a:graphic>
            <a:graphicData uri="http://schemas.openxmlformats.org/drawingml/2006/chart">
              <c:chart xmlns:c="http://schemas.openxmlformats.org/drawingml/2006/chart" xmlns:r="http://schemas.openxmlformats.org/officeDocument/2006/relationships" r:id="rId2"/>
            </a:graphicData>
          </a:graphic>
        </p:graphicFrame>
        <p:sp>
          <p:nvSpPr>
            <p:cNvPr id="30" name="AutoShape 6"/>
            <p:cNvSpPr>
              <a:spLocks/>
            </p:cNvSpPr>
            <p:nvPr/>
          </p:nvSpPr>
          <p:spPr bwMode="auto">
            <a:xfrm>
              <a:off x="1205093" y="1200194"/>
              <a:ext cx="4205615" cy="420363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F9F9F9"/>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grpSp>
        <p:nvGrpSpPr>
          <p:cNvPr id="32770" name="Group 1"/>
          <p:cNvGrpSpPr>
            <a:grpSpLocks/>
          </p:cNvGrpSpPr>
          <p:nvPr/>
        </p:nvGrpSpPr>
        <p:grpSpPr bwMode="auto">
          <a:xfrm>
            <a:off x="1019175" y="723900"/>
            <a:ext cx="15440025" cy="1306513"/>
            <a:chOff x="0" y="0"/>
            <a:chExt cx="5471505" cy="1308100"/>
          </a:xfrm>
        </p:grpSpPr>
        <p:sp>
          <p:nvSpPr>
            <p:cNvPr id="2" name="AutoShape 2"/>
            <p:cNvSpPr>
              <a:spLocks/>
            </p:cNvSpPr>
            <p:nvPr/>
          </p:nvSpPr>
          <p:spPr bwMode="auto">
            <a:xfrm>
              <a:off x="0" y="0"/>
              <a:ext cx="2435905"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Pie Chart</a:t>
              </a:r>
              <a:endParaRPr lang="en-US">
                <a:cs typeface="Gill Sans" charset="0"/>
              </a:endParaRPr>
            </a:p>
          </p:txBody>
        </p:sp>
        <p:sp>
          <p:nvSpPr>
            <p:cNvPr id="32771" name="AutoShape 3"/>
            <p:cNvSpPr>
              <a:spLocks/>
            </p:cNvSpPr>
            <p:nvPr/>
          </p:nvSpPr>
          <p:spPr bwMode="auto">
            <a:xfrm>
              <a:off x="7876" y="685044"/>
              <a:ext cx="5463629"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32775" name="AutoShape 7"/>
          <p:cNvSpPr>
            <a:spLocks/>
          </p:cNvSpPr>
          <p:nvPr/>
        </p:nvSpPr>
        <p:spPr bwMode="auto">
          <a:xfrm>
            <a:off x="3465513" y="6477000"/>
            <a:ext cx="1881187"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70000"/>
              </a:lnSpc>
              <a:defRPr/>
            </a:pPr>
            <a:r>
              <a:rPr lang="en-US" sz="3600" b="1">
                <a:solidFill>
                  <a:srgbClr val="232323"/>
                </a:solidFill>
                <a:latin typeface="Open Sans" charset="0"/>
                <a:cs typeface="Open Sans" charset="0"/>
                <a:sym typeface="Open Sans" charset="0"/>
              </a:rPr>
              <a:t>Pie</a:t>
            </a:r>
          </a:p>
          <a:p>
            <a:pPr>
              <a:lnSpc>
                <a:spcPct val="70000"/>
              </a:lnSpc>
              <a:defRPr/>
            </a:pPr>
            <a:r>
              <a:rPr lang="en-US" sz="3600">
                <a:solidFill>
                  <a:srgbClr val="232323"/>
                </a:solidFill>
                <a:latin typeface="Open Sans" charset="0"/>
                <a:cs typeface="Open Sans" charset="0"/>
                <a:sym typeface="Open Sans" charset="0"/>
              </a:rPr>
              <a:t>Chart 01</a:t>
            </a:r>
            <a:endParaRPr lang="en-US">
              <a:cs typeface="Gill Sans" charset="0"/>
            </a:endParaRPr>
          </a:p>
        </p:txBody>
      </p:sp>
      <p:grpSp>
        <p:nvGrpSpPr>
          <p:cNvPr id="32772" name="Group 8"/>
          <p:cNvGrpSpPr>
            <a:grpSpLocks/>
          </p:cNvGrpSpPr>
          <p:nvPr/>
        </p:nvGrpSpPr>
        <p:grpSpPr bwMode="auto">
          <a:xfrm>
            <a:off x="8520113" y="8255000"/>
            <a:ext cx="395287" cy="393700"/>
            <a:chOff x="-1" y="0"/>
            <a:chExt cx="393702" cy="393701"/>
          </a:xfrm>
        </p:grpSpPr>
        <p:sp>
          <p:nvSpPr>
            <p:cNvPr id="32777" name="AutoShape 9"/>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 name="AutoShape 10"/>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2779" name="AutoShape 11"/>
          <p:cNvSpPr>
            <a:spLocks/>
          </p:cNvSpPr>
          <p:nvPr/>
        </p:nvSpPr>
        <p:spPr bwMode="auto">
          <a:xfrm>
            <a:off x="8509000" y="3657600"/>
            <a:ext cx="9004300" cy="181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5200">
                <a:solidFill>
                  <a:srgbClr val="232323"/>
                </a:solidFill>
                <a:latin typeface="Open Sans" charset="0"/>
                <a:cs typeface="Open Sans" charset="0"/>
                <a:sym typeface="Open Sans" charset="0"/>
              </a:rPr>
              <a:t>Our Data is Very </a:t>
            </a:r>
            <a:r>
              <a:rPr lang="en-US" sz="5200" b="1">
                <a:solidFill>
                  <a:srgbClr val="232323"/>
                </a:solidFill>
                <a:latin typeface="Open Sans" charset="0"/>
                <a:cs typeface="Open Sans" charset="0"/>
                <a:sym typeface="Open Sans" charset="0"/>
              </a:rPr>
              <a:t>Accurate</a:t>
            </a:r>
            <a:r>
              <a:rPr lang="en-US" sz="5200">
                <a:solidFill>
                  <a:srgbClr val="232323"/>
                </a:solidFill>
                <a:latin typeface="Open Sans" charset="0"/>
                <a:cs typeface="Open Sans" charset="0"/>
                <a:sym typeface="Open Sans" charset="0"/>
              </a:rPr>
              <a:t>. We Even Count Lorem Ipsum.</a:t>
            </a:r>
            <a:endParaRPr lang="en-US">
              <a:cs typeface="Gill Sans" charset="0"/>
            </a:endParaRPr>
          </a:p>
        </p:txBody>
      </p:sp>
      <p:sp>
        <p:nvSpPr>
          <p:cNvPr id="32780" name="AutoShape 12"/>
          <p:cNvSpPr>
            <a:spLocks/>
          </p:cNvSpPr>
          <p:nvPr/>
        </p:nvSpPr>
        <p:spPr bwMode="auto">
          <a:xfrm>
            <a:off x="8509000" y="5816600"/>
            <a:ext cx="90043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a:t>
            </a:r>
            <a:endParaRPr lang="en-US">
              <a:cs typeface="Gill Sans" charset="0"/>
            </a:endParaRPr>
          </a:p>
        </p:txBody>
      </p:sp>
      <p:sp>
        <p:nvSpPr>
          <p:cNvPr id="32781" name="AutoShape 13"/>
          <p:cNvSpPr>
            <a:spLocks/>
          </p:cNvSpPr>
          <p:nvPr/>
        </p:nvSpPr>
        <p:spPr bwMode="auto">
          <a:xfrm>
            <a:off x="9156700" y="8185150"/>
            <a:ext cx="69643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a:t>
            </a:r>
            <a:r>
              <a:rPr lang="en-US" sz="2400">
                <a:solidFill>
                  <a:srgbClr val="444444"/>
                </a:solidFill>
                <a:latin typeface="Open Sans" charset="0"/>
                <a:cs typeface="Open Sans" charset="0"/>
                <a:sym typeface="Open Sans" charset="0"/>
              </a:rPr>
              <a:t> id dolor id nibh ultricies vehicula ut id elit.</a:t>
            </a:r>
            <a:endParaRPr lang="en-US">
              <a:cs typeface="Gill Sans" charset="0"/>
            </a:endParaRPr>
          </a:p>
        </p:txBody>
      </p:sp>
      <p:grpSp>
        <p:nvGrpSpPr>
          <p:cNvPr id="32776" name="Group 14"/>
          <p:cNvGrpSpPr>
            <a:grpSpLocks/>
          </p:cNvGrpSpPr>
          <p:nvPr/>
        </p:nvGrpSpPr>
        <p:grpSpPr bwMode="auto">
          <a:xfrm>
            <a:off x="8520113" y="9055100"/>
            <a:ext cx="395287" cy="393700"/>
            <a:chOff x="-1" y="0"/>
            <a:chExt cx="393702" cy="393701"/>
          </a:xfrm>
        </p:grpSpPr>
        <p:sp>
          <p:nvSpPr>
            <p:cNvPr id="32783" name="AutoShape 15"/>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2784" name="AutoShape 16"/>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2785" name="AutoShape 17"/>
          <p:cNvSpPr>
            <a:spLocks/>
          </p:cNvSpPr>
          <p:nvPr/>
        </p:nvSpPr>
        <p:spPr bwMode="auto">
          <a:xfrm>
            <a:off x="9156700" y="8991600"/>
            <a:ext cx="6713538"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Vestibulum id ligula porta felis </a:t>
            </a:r>
            <a:r>
              <a:rPr lang="en-US" sz="2400" b="1">
                <a:solidFill>
                  <a:srgbClr val="444444"/>
                </a:solidFill>
                <a:latin typeface="Open Sans" charset="0"/>
                <a:cs typeface="Open Sans" charset="0"/>
                <a:sym typeface="Open Sans" charset="0"/>
              </a:rPr>
              <a:t>euismod</a:t>
            </a:r>
            <a:r>
              <a:rPr lang="en-US" sz="2400">
                <a:solidFill>
                  <a:srgbClr val="444444"/>
                </a:solidFill>
                <a:latin typeface="Open Sans" charset="0"/>
                <a:cs typeface="Open Sans" charset="0"/>
                <a:sym typeface="Open Sans" charset="0"/>
              </a:rPr>
              <a:t> semper</a:t>
            </a:r>
            <a:endParaRPr lang="en-US">
              <a:cs typeface="Gill Sans" charset="0"/>
            </a:endParaRPr>
          </a:p>
        </p:txBody>
      </p:sp>
      <p:grpSp>
        <p:nvGrpSpPr>
          <p:cNvPr id="32778" name="Group 18"/>
          <p:cNvGrpSpPr>
            <a:grpSpLocks/>
          </p:cNvGrpSpPr>
          <p:nvPr/>
        </p:nvGrpSpPr>
        <p:grpSpPr bwMode="auto">
          <a:xfrm>
            <a:off x="8520113" y="9867900"/>
            <a:ext cx="395287" cy="393700"/>
            <a:chOff x="-1" y="0"/>
            <a:chExt cx="393702" cy="393701"/>
          </a:xfrm>
        </p:grpSpPr>
        <p:sp>
          <p:nvSpPr>
            <p:cNvPr id="32787" name="AutoShape 19"/>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2788" name="AutoShape 20"/>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2789" name="AutoShape 21"/>
          <p:cNvSpPr>
            <a:spLocks/>
          </p:cNvSpPr>
          <p:nvPr/>
        </p:nvSpPr>
        <p:spPr bwMode="auto">
          <a:xfrm>
            <a:off x="9156700" y="9804400"/>
            <a:ext cx="68897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 ut id elit.</a:t>
            </a:r>
            <a:endParaRPr lang="en-US">
              <a:cs typeface="Gill Sans" charset="0"/>
            </a:endParaRPr>
          </a:p>
        </p:txBody>
      </p:sp>
      <p:grpSp>
        <p:nvGrpSpPr>
          <p:cNvPr id="5" name="Group 22"/>
          <p:cNvGrpSpPr>
            <a:grpSpLocks/>
          </p:cNvGrpSpPr>
          <p:nvPr/>
        </p:nvGrpSpPr>
        <p:grpSpPr bwMode="auto">
          <a:xfrm>
            <a:off x="8520113" y="10718800"/>
            <a:ext cx="395287" cy="393700"/>
            <a:chOff x="-1" y="0"/>
            <a:chExt cx="393702" cy="393701"/>
          </a:xfrm>
        </p:grpSpPr>
        <p:sp>
          <p:nvSpPr>
            <p:cNvPr id="32791" name="AutoShape 23"/>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2792" name="AutoShape 24"/>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2793" name="AutoShape 25"/>
          <p:cNvSpPr>
            <a:spLocks/>
          </p:cNvSpPr>
          <p:nvPr/>
        </p:nvSpPr>
        <p:spPr bwMode="auto">
          <a:xfrm>
            <a:off x="9156700" y="10655300"/>
            <a:ext cx="68897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 ut id elit.</a:t>
            </a:r>
            <a:endParaRPr lang="en-US">
              <a:cs typeface="Gill Sans" charset="0"/>
            </a:endParaRPr>
          </a:p>
        </p:txBody>
      </p:sp>
      <p:sp>
        <p:nvSpPr>
          <p:cNvPr id="32794" name="AutoShape 26"/>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25</a:t>
            </a:r>
            <a:endParaRPr lang="en-US">
              <a:cs typeface="Gill Sans" charset="0"/>
            </a:endParaRPr>
          </a:p>
        </p:txBody>
      </p:sp>
    </p:spTree>
  </p:cSld>
  <p:clrMapOvr>
    <a:masterClrMapping/>
  </p:clrMapOvr>
  <p:transition xmlns:p14="http://schemas.microsoft.com/office/powerpoint/2010/mai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1"/>
          <p:cNvGrpSpPr>
            <a:grpSpLocks/>
          </p:cNvGrpSpPr>
          <p:nvPr/>
        </p:nvGrpSpPr>
        <p:grpSpPr bwMode="auto">
          <a:xfrm>
            <a:off x="1019175" y="723900"/>
            <a:ext cx="15211425" cy="1306513"/>
            <a:chOff x="0" y="0"/>
            <a:chExt cx="5471505" cy="1308100"/>
          </a:xfrm>
        </p:grpSpPr>
        <p:sp>
          <p:nvSpPr>
            <p:cNvPr id="2" name="AutoShape 2"/>
            <p:cNvSpPr>
              <a:spLocks/>
            </p:cNvSpPr>
            <p:nvPr/>
          </p:nvSpPr>
          <p:spPr bwMode="auto">
            <a:xfrm>
              <a:off x="0" y="0"/>
              <a:ext cx="2435967"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Pie Chart</a:t>
              </a:r>
              <a:endParaRPr lang="en-US">
                <a:cs typeface="Gill Sans" charset="0"/>
              </a:endParaRPr>
            </a:p>
          </p:txBody>
        </p:sp>
        <p:sp>
          <p:nvSpPr>
            <p:cNvPr id="3" name="AutoShape 3"/>
            <p:cNvSpPr>
              <a:spLocks/>
            </p:cNvSpPr>
            <p:nvPr/>
          </p:nvSpPr>
          <p:spPr bwMode="auto">
            <a:xfrm>
              <a:off x="7994" y="685044"/>
              <a:ext cx="546351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33794" name="Group 5"/>
          <p:cNvGrpSpPr>
            <a:grpSpLocks/>
          </p:cNvGrpSpPr>
          <p:nvPr/>
        </p:nvGrpSpPr>
        <p:grpSpPr bwMode="auto">
          <a:xfrm>
            <a:off x="9180513" y="8686800"/>
            <a:ext cx="395287" cy="393700"/>
            <a:chOff x="-1" y="0"/>
            <a:chExt cx="393702" cy="393701"/>
          </a:xfrm>
        </p:grpSpPr>
        <p:sp>
          <p:nvSpPr>
            <p:cNvPr id="5" name="AutoShape 6"/>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 name="AutoShape 7"/>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3800" name="AutoShape 8"/>
          <p:cNvSpPr>
            <a:spLocks/>
          </p:cNvSpPr>
          <p:nvPr/>
        </p:nvSpPr>
        <p:spPr bwMode="auto">
          <a:xfrm>
            <a:off x="9169400" y="3517900"/>
            <a:ext cx="8115300" cy="262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5200">
                <a:solidFill>
                  <a:srgbClr val="232323"/>
                </a:solidFill>
                <a:latin typeface="Open Sans" charset="0"/>
                <a:cs typeface="Open Sans" charset="0"/>
                <a:sym typeface="Open Sans" charset="0"/>
              </a:rPr>
              <a:t>Our Data is Very </a:t>
            </a:r>
            <a:r>
              <a:rPr lang="en-US" sz="5200" b="1">
                <a:solidFill>
                  <a:srgbClr val="232323"/>
                </a:solidFill>
                <a:latin typeface="Open Sans" charset="0"/>
                <a:cs typeface="Open Sans" charset="0"/>
                <a:sym typeface="Open Sans" charset="0"/>
              </a:rPr>
              <a:t>Accurate</a:t>
            </a:r>
            <a:r>
              <a:rPr lang="en-US" sz="5200">
                <a:solidFill>
                  <a:srgbClr val="232323"/>
                </a:solidFill>
                <a:latin typeface="Open Sans" charset="0"/>
                <a:cs typeface="Open Sans" charset="0"/>
                <a:sym typeface="Open Sans" charset="0"/>
              </a:rPr>
              <a:t>. We Even Count Lorem Ipsum.</a:t>
            </a:r>
            <a:endParaRPr lang="en-US">
              <a:cs typeface="Gill Sans" charset="0"/>
            </a:endParaRPr>
          </a:p>
        </p:txBody>
      </p:sp>
      <p:sp>
        <p:nvSpPr>
          <p:cNvPr id="33801" name="AutoShape 9"/>
          <p:cNvSpPr>
            <a:spLocks/>
          </p:cNvSpPr>
          <p:nvPr/>
        </p:nvSpPr>
        <p:spPr bwMode="auto">
          <a:xfrm>
            <a:off x="9169400" y="6350000"/>
            <a:ext cx="81153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a:t>
            </a:r>
            <a:endParaRPr lang="en-US">
              <a:cs typeface="Gill Sans" charset="0"/>
            </a:endParaRPr>
          </a:p>
        </p:txBody>
      </p:sp>
      <p:sp>
        <p:nvSpPr>
          <p:cNvPr id="33802" name="AutoShape 10"/>
          <p:cNvSpPr>
            <a:spLocks/>
          </p:cNvSpPr>
          <p:nvPr/>
        </p:nvSpPr>
        <p:spPr bwMode="auto">
          <a:xfrm>
            <a:off x="9817100" y="8616950"/>
            <a:ext cx="69643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a:t>
            </a:r>
            <a:r>
              <a:rPr lang="en-US" sz="2400">
                <a:solidFill>
                  <a:srgbClr val="444444"/>
                </a:solidFill>
                <a:latin typeface="Open Sans" charset="0"/>
                <a:cs typeface="Open Sans" charset="0"/>
                <a:sym typeface="Open Sans" charset="0"/>
              </a:rPr>
              <a:t> id dolor id nibh ultricies vehicula ut id elit.</a:t>
            </a:r>
            <a:endParaRPr lang="en-US">
              <a:cs typeface="Gill Sans" charset="0"/>
            </a:endParaRPr>
          </a:p>
        </p:txBody>
      </p:sp>
      <p:grpSp>
        <p:nvGrpSpPr>
          <p:cNvPr id="33798" name="Group 11"/>
          <p:cNvGrpSpPr>
            <a:grpSpLocks/>
          </p:cNvGrpSpPr>
          <p:nvPr/>
        </p:nvGrpSpPr>
        <p:grpSpPr bwMode="auto">
          <a:xfrm>
            <a:off x="9180513" y="9486900"/>
            <a:ext cx="395287" cy="393700"/>
            <a:chOff x="-1" y="0"/>
            <a:chExt cx="393702" cy="393701"/>
          </a:xfrm>
        </p:grpSpPr>
        <p:sp>
          <p:nvSpPr>
            <p:cNvPr id="33804" name="AutoShape 12"/>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3805" name="AutoShape 13"/>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3806" name="AutoShape 14"/>
          <p:cNvSpPr>
            <a:spLocks/>
          </p:cNvSpPr>
          <p:nvPr/>
        </p:nvSpPr>
        <p:spPr bwMode="auto">
          <a:xfrm>
            <a:off x="9817100" y="9423400"/>
            <a:ext cx="679291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 Vestibulum id ligula porta felis </a:t>
            </a:r>
            <a:r>
              <a:rPr lang="en-US" sz="2400" b="1">
                <a:solidFill>
                  <a:srgbClr val="444444"/>
                </a:solidFill>
                <a:latin typeface="Open Sans" charset="0"/>
                <a:cs typeface="Open Sans" charset="0"/>
                <a:sym typeface="Open Sans" charset="0"/>
              </a:rPr>
              <a:t>euismod</a:t>
            </a:r>
            <a:r>
              <a:rPr lang="en-US" sz="2400">
                <a:solidFill>
                  <a:srgbClr val="444444"/>
                </a:solidFill>
                <a:latin typeface="Open Sans" charset="0"/>
                <a:cs typeface="Open Sans" charset="0"/>
                <a:sym typeface="Open Sans" charset="0"/>
              </a:rPr>
              <a:t> semper</a:t>
            </a:r>
            <a:endParaRPr lang="en-US">
              <a:cs typeface="Gill Sans" charset="0"/>
            </a:endParaRPr>
          </a:p>
        </p:txBody>
      </p:sp>
      <p:grpSp>
        <p:nvGrpSpPr>
          <p:cNvPr id="6" name="Group 15"/>
          <p:cNvGrpSpPr>
            <a:grpSpLocks/>
          </p:cNvGrpSpPr>
          <p:nvPr/>
        </p:nvGrpSpPr>
        <p:grpSpPr bwMode="auto">
          <a:xfrm>
            <a:off x="9180513" y="10299700"/>
            <a:ext cx="395287" cy="393700"/>
            <a:chOff x="-1" y="0"/>
            <a:chExt cx="393702" cy="393701"/>
          </a:xfrm>
        </p:grpSpPr>
        <p:sp>
          <p:nvSpPr>
            <p:cNvPr id="33808" name="AutoShape 16"/>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3809" name="AutoShape 17"/>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3810" name="AutoShape 18"/>
          <p:cNvSpPr>
            <a:spLocks/>
          </p:cNvSpPr>
          <p:nvPr/>
        </p:nvSpPr>
        <p:spPr bwMode="auto">
          <a:xfrm>
            <a:off x="9817100" y="10236200"/>
            <a:ext cx="68897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 ut id elit.</a:t>
            </a:r>
            <a:endParaRPr lang="en-US">
              <a:cs typeface="Gill Sans" charset="0"/>
            </a:endParaRPr>
          </a:p>
        </p:txBody>
      </p:sp>
      <p:sp>
        <p:nvSpPr>
          <p:cNvPr id="33811" name="AutoShape 19"/>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26</a:t>
            </a:r>
            <a:endParaRPr lang="en-US">
              <a:cs typeface="Gill Sans" charset="0"/>
            </a:endParaRPr>
          </a:p>
        </p:txBody>
      </p:sp>
      <p:graphicFrame>
        <p:nvGraphicFramePr>
          <p:cNvPr id="33803" name="Object 5"/>
          <p:cNvGraphicFramePr>
            <a:graphicFrameLocks noChangeAspect="1"/>
          </p:cNvGraphicFramePr>
          <p:nvPr/>
        </p:nvGraphicFramePr>
        <p:xfrm>
          <a:off x="1001713" y="4348163"/>
          <a:ext cx="7689850" cy="6451600"/>
        </p:xfrm>
        <a:graphic>
          <a:graphicData uri="http://schemas.openxmlformats.org/presentationml/2006/ole">
            <mc:AlternateContent xmlns:mc="http://schemas.openxmlformats.org/markup-compatibility/2006">
              <mc:Choice xmlns:v="urn:schemas-microsoft-com:vml" Requires="v">
                <p:oleObj spid="_x0000_s33814" r:id="rId4" imgW="7692516" imgH="6455130" progId="Excel.Chart.8">
                  <p:embed/>
                </p:oleObj>
              </mc:Choice>
              <mc:Fallback>
                <p:oleObj r:id="rId4" imgW="7692516" imgH="6455130" progId="Excel.Char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4348163"/>
                        <a:ext cx="7689850" cy="645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Group 1"/>
          <p:cNvGrpSpPr>
            <a:grpSpLocks/>
          </p:cNvGrpSpPr>
          <p:nvPr/>
        </p:nvGrpSpPr>
        <p:grpSpPr bwMode="auto">
          <a:xfrm>
            <a:off x="1019175" y="723900"/>
            <a:ext cx="15287625" cy="1306513"/>
            <a:chOff x="0" y="0"/>
            <a:chExt cx="5471505" cy="1308100"/>
          </a:xfrm>
        </p:grpSpPr>
        <p:sp>
          <p:nvSpPr>
            <p:cNvPr id="34818" name="AutoShape 2"/>
            <p:cNvSpPr>
              <a:spLocks/>
            </p:cNvSpPr>
            <p:nvPr/>
          </p:nvSpPr>
          <p:spPr bwMode="auto">
            <a:xfrm>
              <a:off x="0" y="0"/>
              <a:ext cx="2435757"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Pie Chart</a:t>
              </a:r>
              <a:endParaRPr lang="en-US">
                <a:cs typeface="Gill Sans" charset="0"/>
              </a:endParaRPr>
            </a:p>
          </p:txBody>
        </p:sp>
        <p:sp>
          <p:nvSpPr>
            <p:cNvPr id="2" name="AutoShape 3"/>
            <p:cNvSpPr>
              <a:spLocks/>
            </p:cNvSpPr>
            <p:nvPr/>
          </p:nvSpPr>
          <p:spPr bwMode="auto">
            <a:xfrm>
              <a:off x="7954" y="685044"/>
              <a:ext cx="546355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34820" name="AutoShape 4"/>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26</a:t>
            </a:r>
            <a:endParaRPr lang="en-US">
              <a:cs typeface="Gill Sans" charset="0"/>
            </a:endParaRPr>
          </a:p>
        </p:txBody>
      </p:sp>
      <p:grpSp>
        <p:nvGrpSpPr>
          <p:cNvPr id="34819" name="Group 6"/>
          <p:cNvGrpSpPr>
            <a:grpSpLocks/>
          </p:cNvGrpSpPr>
          <p:nvPr/>
        </p:nvGrpSpPr>
        <p:grpSpPr bwMode="auto">
          <a:xfrm>
            <a:off x="9180513" y="8686800"/>
            <a:ext cx="395287" cy="393700"/>
            <a:chOff x="-1" y="0"/>
            <a:chExt cx="393702" cy="393701"/>
          </a:xfrm>
        </p:grpSpPr>
        <p:sp>
          <p:nvSpPr>
            <p:cNvPr id="3" name="AutoShape 7"/>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 name="AutoShape 8"/>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4825" name="AutoShape 9"/>
          <p:cNvSpPr>
            <a:spLocks/>
          </p:cNvSpPr>
          <p:nvPr/>
        </p:nvSpPr>
        <p:spPr bwMode="auto">
          <a:xfrm>
            <a:off x="9169400" y="3517900"/>
            <a:ext cx="8115300" cy="262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5200">
                <a:solidFill>
                  <a:srgbClr val="232323"/>
                </a:solidFill>
                <a:latin typeface="Open Sans" charset="0"/>
                <a:cs typeface="Open Sans" charset="0"/>
                <a:sym typeface="Open Sans" charset="0"/>
              </a:rPr>
              <a:t>Our Data is Very </a:t>
            </a:r>
            <a:r>
              <a:rPr lang="en-US" sz="5200" b="1">
                <a:solidFill>
                  <a:srgbClr val="232323"/>
                </a:solidFill>
                <a:latin typeface="Open Sans" charset="0"/>
                <a:cs typeface="Open Sans" charset="0"/>
                <a:sym typeface="Open Sans" charset="0"/>
              </a:rPr>
              <a:t>Accurate</a:t>
            </a:r>
            <a:r>
              <a:rPr lang="en-US" sz="5200">
                <a:solidFill>
                  <a:srgbClr val="232323"/>
                </a:solidFill>
                <a:latin typeface="Open Sans" charset="0"/>
                <a:cs typeface="Open Sans" charset="0"/>
                <a:sym typeface="Open Sans" charset="0"/>
              </a:rPr>
              <a:t>. We Even Count Lorem Ipsum.</a:t>
            </a:r>
            <a:endParaRPr lang="en-US">
              <a:cs typeface="Gill Sans" charset="0"/>
            </a:endParaRPr>
          </a:p>
        </p:txBody>
      </p:sp>
      <p:sp>
        <p:nvSpPr>
          <p:cNvPr id="34826" name="AutoShape 10"/>
          <p:cNvSpPr>
            <a:spLocks/>
          </p:cNvSpPr>
          <p:nvPr/>
        </p:nvSpPr>
        <p:spPr bwMode="auto">
          <a:xfrm>
            <a:off x="9169400" y="6350000"/>
            <a:ext cx="81153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a:t>
            </a:r>
            <a:endParaRPr lang="en-US">
              <a:cs typeface="Gill Sans" charset="0"/>
            </a:endParaRPr>
          </a:p>
        </p:txBody>
      </p:sp>
      <p:sp>
        <p:nvSpPr>
          <p:cNvPr id="34827" name="AutoShape 11"/>
          <p:cNvSpPr>
            <a:spLocks/>
          </p:cNvSpPr>
          <p:nvPr/>
        </p:nvSpPr>
        <p:spPr bwMode="auto">
          <a:xfrm>
            <a:off x="9817100" y="8616950"/>
            <a:ext cx="69643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a:t>
            </a:r>
            <a:r>
              <a:rPr lang="en-US" sz="2400">
                <a:solidFill>
                  <a:srgbClr val="444444"/>
                </a:solidFill>
                <a:latin typeface="Open Sans" charset="0"/>
                <a:cs typeface="Open Sans" charset="0"/>
                <a:sym typeface="Open Sans" charset="0"/>
              </a:rPr>
              <a:t> id dolor id nibh ultricies vehicula ut id elit.</a:t>
            </a:r>
            <a:endParaRPr lang="en-US">
              <a:cs typeface="Gill Sans" charset="0"/>
            </a:endParaRPr>
          </a:p>
        </p:txBody>
      </p:sp>
      <p:grpSp>
        <p:nvGrpSpPr>
          <p:cNvPr id="34823" name="Group 12"/>
          <p:cNvGrpSpPr>
            <a:grpSpLocks/>
          </p:cNvGrpSpPr>
          <p:nvPr/>
        </p:nvGrpSpPr>
        <p:grpSpPr bwMode="auto">
          <a:xfrm>
            <a:off x="9180513" y="9486900"/>
            <a:ext cx="395287" cy="393700"/>
            <a:chOff x="-1" y="0"/>
            <a:chExt cx="393702" cy="393701"/>
          </a:xfrm>
        </p:grpSpPr>
        <p:sp>
          <p:nvSpPr>
            <p:cNvPr id="34829" name="AutoShape 13"/>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4830" name="AutoShape 14"/>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4831" name="AutoShape 15"/>
          <p:cNvSpPr>
            <a:spLocks/>
          </p:cNvSpPr>
          <p:nvPr/>
        </p:nvSpPr>
        <p:spPr bwMode="auto">
          <a:xfrm>
            <a:off x="9817100" y="9423400"/>
            <a:ext cx="679291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 Vestibulum id ligula porta felis </a:t>
            </a:r>
            <a:r>
              <a:rPr lang="en-US" sz="2400" b="1">
                <a:solidFill>
                  <a:srgbClr val="444444"/>
                </a:solidFill>
                <a:latin typeface="Open Sans" charset="0"/>
                <a:cs typeface="Open Sans" charset="0"/>
                <a:sym typeface="Open Sans" charset="0"/>
              </a:rPr>
              <a:t>euismod</a:t>
            </a:r>
            <a:r>
              <a:rPr lang="en-US" sz="2400">
                <a:solidFill>
                  <a:srgbClr val="444444"/>
                </a:solidFill>
                <a:latin typeface="Open Sans" charset="0"/>
                <a:cs typeface="Open Sans" charset="0"/>
                <a:sym typeface="Open Sans" charset="0"/>
              </a:rPr>
              <a:t> semper</a:t>
            </a:r>
            <a:endParaRPr lang="en-US">
              <a:cs typeface="Gill Sans" charset="0"/>
            </a:endParaRPr>
          </a:p>
        </p:txBody>
      </p:sp>
      <p:grpSp>
        <p:nvGrpSpPr>
          <p:cNvPr id="5" name="Group 16"/>
          <p:cNvGrpSpPr>
            <a:grpSpLocks/>
          </p:cNvGrpSpPr>
          <p:nvPr/>
        </p:nvGrpSpPr>
        <p:grpSpPr bwMode="auto">
          <a:xfrm>
            <a:off x="9180513" y="10299700"/>
            <a:ext cx="395287" cy="393700"/>
            <a:chOff x="-1" y="0"/>
            <a:chExt cx="393702" cy="393701"/>
          </a:xfrm>
        </p:grpSpPr>
        <p:sp>
          <p:nvSpPr>
            <p:cNvPr id="34833" name="AutoShape 17"/>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4834" name="AutoShape 18"/>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4835" name="AutoShape 19"/>
          <p:cNvSpPr>
            <a:spLocks/>
          </p:cNvSpPr>
          <p:nvPr/>
        </p:nvSpPr>
        <p:spPr bwMode="auto">
          <a:xfrm>
            <a:off x="9817100" y="10236200"/>
            <a:ext cx="6889750"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 ut id elit.</a:t>
            </a:r>
            <a:endParaRPr lang="en-US">
              <a:cs typeface="Gill Sans" charset="0"/>
            </a:endParaRPr>
          </a:p>
        </p:txBody>
      </p:sp>
      <p:graphicFrame>
        <p:nvGraphicFramePr>
          <p:cNvPr id="7" name="Object 4"/>
          <p:cNvGraphicFramePr>
            <a:graphicFrameLocks noChangeAspect="1"/>
          </p:cNvGraphicFramePr>
          <p:nvPr/>
        </p:nvGraphicFramePr>
        <p:xfrm>
          <a:off x="990600" y="3962400"/>
          <a:ext cx="7239000" cy="7518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xmlns:p14="http://schemas.microsoft.com/office/powerpoint/2010/mai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1"/>
          <p:cNvGrpSpPr>
            <a:grpSpLocks/>
          </p:cNvGrpSpPr>
          <p:nvPr/>
        </p:nvGrpSpPr>
        <p:grpSpPr bwMode="auto">
          <a:xfrm>
            <a:off x="1019175" y="723900"/>
            <a:ext cx="15287625" cy="1306513"/>
            <a:chOff x="0" y="0"/>
            <a:chExt cx="5471505" cy="1308100"/>
          </a:xfrm>
        </p:grpSpPr>
        <p:sp>
          <p:nvSpPr>
            <p:cNvPr id="2" name="AutoShape 2"/>
            <p:cNvSpPr>
              <a:spLocks/>
            </p:cNvSpPr>
            <p:nvPr/>
          </p:nvSpPr>
          <p:spPr bwMode="auto">
            <a:xfrm>
              <a:off x="0" y="0"/>
              <a:ext cx="2435757"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Pie Chart</a:t>
              </a:r>
              <a:endParaRPr lang="en-US">
                <a:cs typeface="Gill Sans" charset="0"/>
              </a:endParaRPr>
            </a:p>
          </p:txBody>
        </p:sp>
        <p:sp>
          <p:nvSpPr>
            <p:cNvPr id="3" name="AutoShape 3"/>
            <p:cNvSpPr>
              <a:spLocks/>
            </p:cNvSpPr>
            <p:nvPr/>
          </p:nvSpPr>
          <p:spPr bwMode="auto">
            <a:xfrm>
              <a:off x="7954" y="685044"/>
              <a:ext cx="546355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35852" name="AutoShape 12"/>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28</a:t>
            </a:r>
            <a:endParaRPr lang="en-US">
              <a:cs typeface="Gill Sans" charset="0"/>
            </a:endParaRPr>
          </a:p>
        </p:txBody>
      </p:sp>
      <p:graphicFrame>
        <p:nvGraphicFramePr>
          <p:cNvPr id="4" name="Object 4"/>
          <p:cNvGraphicFramePr>
            <a:graphicFrameLocks noChangeAspect="1"/>
          </p:cNvGraphicFramePr>
          <p:nvPr/>
        </p:nvGraphicFramePr>
        <p:xfrm>
          <a:off x="-533400" y="3276600"/>
          <a:ext cx="18440400" cy="8204200"/>
        </p:xfrm>
        <a:graphic>
          <a:graphicData uri="http://schemas.openxmlformats.org/drawingml/2006/chart">
            <c:chart xmlns:c="http://schemas.openxmlformats.org/drawingml/2006/chart" xmlns:r="http://schemas.openxmlformats.org/officeDocument/2006/relationships" r:id="rId2"/>
          </a:graphicData>
        </a:graphic>
      </p:graphicFrame>
      <p:sp>
        <p:nvSpPr>
          <p:cNvPr id="35844" name="Freeform 2"/>
          <p:cNvSpPr>
            <a:spLocks/>
          </p:cNvSpPr>
          <p:nvPr/>
        </p:nvSpPr>
        <p:spPr bwMode="auto">
          <a:xfrm>
            <a:off x="3990975" y="4306888"/>
            <a:ext cx="0" cy="2336800"/>
          </a:xfrm>
          <a:custGeom>
            <a:avLst/>
            <a:gdLst>
              <a:gd name="T0" fmla="*/ 0 h 2336086"/>
              <a:gd name="T1" fmla="*/ 2336800 h 2336086"/>
              <a:gd name="T2" fmla="*/ 0 60000 65536"/>
              <a:gd name="T3" fmla="*/ 0 60000 65536"/>
            </a:gdLst>
            <a:ahLst/>
            <a:cxnLst>
              <a:cxn ang="T2">
                <a:pos x="0" y="T0"/>
              </a:cxn>
              <a:cxn ang="T3">
                <a:pos x="0" y="T1"/>
              </a:cxn>
            </a:cxnLst>
            <a:rect l="0" t="0" r="r" b="b"/>
            <a:pathLst>
              <a:path h="2336086">
                <a:moveTo>
                  <a:pt x="0" y="0"/>
                </a:moveTo>
                <a:lnTo>
                  <a:pt x="0" y="23360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p>
            <a:endParaRPr lang="en-US"/>
          </a:p>
        </p:txBody>
      </p:sp>
      <p:grpSp>
        <p:nvGrpSpPr>
          <p:cNvPr id="35845" name="Group 5"/>
          <p:cNvGrpSpPr>
            <a:grpSpLocks/>
          </p:cNvGrpSpPr>
          <p:nvPr/>
        </p:nvGrpSpPr>
        <p:grpSpPr bwMode="auto">
          <a:xfrm>
            <a:off x="3657600" y="5175250"/>
            <a:ext cx="3352800" cy="2571750"/>
            <a:chOff x="3962400" y="4648200"/>
            <a:chExt cx="3352800" cy="2571750"/>
          </a:xfrm>
        </p:grpSpPr>
        <p:sp>
          <p:nvSpPr>
            <p:cNvPr id="17" name="Rectangular Callout 4"/>
            <p:cNvSpPr/>
            <p:nvPr/>
          </p:nvSpPr>
          <p:spPr bwMode="auto">
            <a:xfrm>
              <a:off x="3962400" y="4648200"/>
              <a:ext cx="3352800" cy="257175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18" name="AutoShape 8"/>
            <p:cNvSpPr>
              <a:spLocks/>
            </p:cNvSpPr>
            <p:nvPr/>
          </p:nvSpPr>
          <p:spPr bwMode="auto">
            <a:xfrm>
              <a:off x="3962400" y="4648200"/>
              <a:ext cx="3327400"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alpha val="70000"/>
              </a:srgbClr>
            </a:solidFill>
            <a:ln w="25400" cap="flat" cmpd="sng">
              <a:solidFill>
                <a:srgbClr val="FFFFFF">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0" tIns="228600" rIns="228600" bIns="228600" anchor="ctr"/>
            <a:lstStyle/>
            <a:p>
              <a:pPr algn="l">
                <a:lnSpc>
                  <a:spcPct val="110000"/>
                </a:lnSpc>
                <a:spcBef>
                  <a:spcPts val="2200"/>
                </a:spcBef>
                <a:defRPr/>
              </a:pPr>
              <a:r>
                <a:rPr lang="en-US" sz="2100" b="1" dirty="0">
                  <a:solidFill>
                    <a:srgbClr val="232323"/>
                  </a:solidFill>
                  <a:latin typeface="Open Sans" charset="0"/>
                  <a:cs typeface="Open Sans" charset="0"/>
                  <a:sym typeface="Open Sans" charset="0"/>
                </a:rPr>
                <a:t>Description</a:t>
              </a:r>
              <a:endParaRPr lang="en-US" dirty="0">
                <a:cs typeface="Gill Sans" charset="0"/>
              </a:endParaRPr>
            </a:p>
          </p:txBody>
        </p:sp>
      </p:grpSp>
      <p:grpSp>
        <p:nvGrpSpPr>
          <p:cNvPr id="35846" name="Group 20"/>
          <p:cNvGrpSpPr>
            <a:grpSpLocks/>
          </p:cNvGrpSpPr>
          <p:nvPr/>
        </p:nvGrpSpPr>
        <p:grpSpPr bwMode="auto">
          <a:xfrm>
            <a:off x="12649200" y="3803650"/>
            <a:ext cx="3352800" cy="2571750"/>
            <a:chOff x="3962400" y="4648200"/>
            <a:chExt cx="3352800" cy="2571750"/>
          </a:xfrm>
        </p:grpSpPr>
        <p:sp>
          <p:nvSpPr>
            <p:cNvPr id="20" name="Rectangular Callout 4"/>
            <p:cNvSpPr/>
            <p:nvPr/>
          </p:nvSpPr>
          <p:spPr bwMode="auto">
            <a:xfrm>
              <a:off x="3962400" y="4648200"/>
              <a:ext cx="3352800" cy="257175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1" name="AutoShape 8"/>
            <p:cNvSpPr>
              <a:spLocks/>
            </p:cNvSpPr>
            <p:nvPr/>
          </p:nvSpPr>
          <p:spPr bwMode="auto">
            <a:xfrm>
              <a:off x="3962400" y="4648200"/>
              <a:ext cx="3327400"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alpha val="70000"/>
              </a:srgbClr>
            </a:solidFill>
            <a:ln w="25400" cap="flat" cmpd="sng">
              <a:solidFill>
                <a:srgbClr val="FFFFFF">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0" tIns="228600" rIns="228600" bIns="228600" anchor="ctr"/>
            <a:lstStyle/>
            <a:p>
              <a:pPr algn="l">
                <a:lnSpc>
                  <a:spcPct val="110000"/>
                </a:lnSpc>
                <a:spcBef>
                  <a:spcPts val="2200"/>
                </a:spcBef>
                <a:defRPr/>
              </a:pPr>
              <a:r>
                <a:rPr lang="en-US" sz="2100" b="1" dirty="0">
                  <a:solidFill>
                    <a:srgbClr val="232323"/>
                  </a:solidFill>
                  <a:latin typeface="Open Sans" charset="0"/>
                  <a:cs typeface="Open Sans" charset="0"/>
                  <a:sym typeface="Open Sans" charset="0"/>
                </a:rPr>
                <a:t>Description</a:t>
              </a:r>
              <a:endParaRPr lang="en-US" dirty="0">
                <a:cs typeface="Gill Sans" charset="0"/>
              </a:endParaRPr>
            </a:p>
          </p:txBody>
        </p:sp>
      </p:grpSp>
      <p:grpSp>
        <p:nvGrpSpPr>
          <p:cNvPr id="35847" name="Group 23"/>
          <p:cNvGrpSpPr>
            <a:grpSpLocks/>
          </p:cNvGrpSpPr>
          <p:nvPr/>
        </p:nvGrpSpPr>
        <p:grpSpPr bwMode="auto">
          <a:xfrm>
            <a:off x="9677400" y="7385050"/>
            <a:ext cx="3352800" cy="2571750"/>
            <a:chOff x="3962400" y="2895600"/>
            <a:chExt cx="3352800" cy="2571750"/>
          </a:xfrm>
        </p:grpSpPr>
        <p:sp>
          <p:nvSpPr>
            <p:cNvPr id="23" name="Rectangular Callout 4"/>
            <p:cNvSpPr/>
            <p:nvPr/>
          </p:nvSpPr>
          <p:spPr bwMode="auto">
            <a:xfrm flipV="1">
              <a:off x="3962400" y="2895600"/>
              <a:ext cx="3352800" cy="2571750"/>
            </a:xfrm>
            <a:custGeom>
              <a:avLst/>
              <a:gdLst>
                <a:gd name="connsiteX0" fmla="*/ 0 w 3352800"/>
                <a:gd name="connsiteY0" fmla="*/ 0 h 2286000"/>
                <a:gd name="connsiteX1" fmla="*/ 558800 w 3352800"/>
                <a:gd name="connsiteY1" fmla="*/ 0 h 2286000"/>
                <a:gd name="connsiteX2" fmla="*/ 558800 w 3352800"/>
                <a:gd name="connsiteY2" fmla="*/ 0 h 2286000"/>
                <a:gd name="connsiteX3" fmla="*/ 1397000 w 3352800"/>
                <a:gd name="connsiteY3" fmla="*/ 0 h 2286000"/>
                <a:gd name="connsiteX4" fmla="*/ 3352800 w 3352800"/>
                <a:gd name="connsiteY4" fmla="*/ 0 h 2286000"/>
                <a:gd name="connsiteX5" fmla="*/ 3352800 w 3352800"/>
                <a:gd name="connsiteY5" fmla="*/ 1333500 h 2286000"/>
                <a:gd name="connsiteX6" fmla="*/ 3352800 w 3352800"/>
                <a:gd name="connsiteY6" fmla="*/ 1333500 h 2286000"/>
                <a:gd name="connsiteX7" fmla="*/ 3352800 w 3352800"/>
                <a:gd name="connsiteY7" fmla="*/ 1905000 h 2286000"/>
                <a:gd name="connsiteX8" fmla="*/ 3352800 w 3352800"/>
                <a:gd name="connsiteY8" fmla="*/ 2286000 h 2286000"/>
                <a:gd name="connsiteX9" fmla="*/ 1397000 w 3352800"/>
                <a:gd name="connsiteY9" fmla="*/ 2286000 h 2286000"/>
                <a:gd name="connsiteX10" fmla="*/ 977911 w 3352800"/>
                <a:gd name="connsiteY10" fmla="*/ 2571750 h 2286000"/>
                <a:gd name="connsiteX11" fmla="*/ 558800 w 3352800"/>
                <a:gd name="connsiteY11" fmla="*/ 2286000 h 2286000"/>
                <a:gd name="connsiteX12" fmla="*/ 0 w 3352800"/>
                <a:gd name="connsiteY12" fmla="*/ 2286000 h 2286000"/>
                <a:gd name="connsiteX13" fmla="*/ 0 w 3352800"/>
                <a:gd name="connsiteY13" fmla="*/ 1905000 h 2286000"/>
                <a:gd name="connsiteX14" fmla="*/ 0 w 3352800"/>
                <a:gd name="connsiteY14" fmla="*/ 1333500 h 2286000"/>
                <a:gd name="connsiteX15" fmla="*/ 0 w 3352800"/>
                <a:gd name="connsiteY15" fmla="*/ 1333500 h 2286000"/>
                <a:gd name="connsiteX16" fmla="*/ 0 w 3352800"/>
                <a:gd name="connsiteY16" fmla="*/ 0 h 228600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558800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 name="connsiteX0" fmla="*/ 0 w 3352800"/>
                <a:gd name="connsiteY0" fmla="*/ 0 h 2571750"/>
                <a:gd name="connsiteX1" fmla="*/ 558800 w 3352800"/>
                <a:gd name="connsiteY1" fmla="*/ 0 h 2571750"/>
                <a:gd name="connsiteX2" fmla="*/ 558800 w 3352800"/>
                <a:gd name="connsiteY2" fmla="*/ 0 h 2571750"/>
                <a:gd name="connsiteX3" fmla="*/ 1397000 w 3352800"/>
                <a:gd name="connsiteY3" fmla="*/ 0 h 2571750"/>
                <a:gd name="connsiteX4" fmla="*/ 3352800 w 3352800"/>
                <a:gd name="connsiteY4" fmla="*/ 0 h 2571750"/>
                <a:gd name="connsiteX5" fmla="*/ 3352800 w 3352800"/>
                <a:gd name="connsiteY5" fmla="*/ 1333500 h 2571750"/>
                <a:gd name="connsiteX6" fmla="*/ 3352800 w 3352800"/>
                <a:gd name="connsiteY6" fmla="*/ 1333500 h 2571750"/>
                <a:gd name="connsiteX7" fmla="*/ 3352800 w 3352800"/>
                <a:gd name="connsiteY7" fmla="*/ 1905000 h 2571750"/>
                <a:gd name="connsiteX8" fmla="*/ 3352800 w 3352800"/>
                <a:gd name="connsiteY8" fmla="*/ 2286000 h 2571750"/>
                <a:gd name="connsiteX9" fmla="*/ 1170207 w 3352800"/>
                <a:gd name="connsiteY9" fmla="*/ 2286000 h 2571750"/>
                <a:gd name="connsiteX10" fmla="*/ 977911 w 3352800"/>
                <a:gd name="connsiteY10" fmla="*/ 2571750 h 2571750"/>
                <a:gd name="connsiteX11" fmla="*/ 785593 w 3352800"/>
                <a:gd name="connsiteY11" fmla="*/ 2286000 h 2571750"/>
                <a:gd name="connsiteX12" fmla="*/ 0 w 3352800"/>
                <a:gd name="connsiteY12" fmla="*/ 2286000 h 2571750"/>
                <a:gd name="connsiteX13" fmla="*/ 0 w 3352800"/>
                <a:gd name="connsiteY13" fmla="*/ 1905000 h 2571750"/>
                <a:gd name="connsiteX14" fmla="*/ 0 w 3352800"/>
                <a:gd name="connsiteY14" fmla="*/ 1333500 h 2571750"/>
                <a:gd name="connsiteX15" fmla="*/ 0 w 3352800"/>
                <a:gd name="connsiteY15" fmla="*/ 1333500 h 2571750"/>
                <a:gd name="connsiteX16" fmla="*/ 0 w 3352800"/>
                <a:gd name="connsiteY16"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52800" h="2571750">
                  <a:moveTo>
                    <a:pt x="0" y="0"/>
                  </a:moveTo>
                  <a:lnTo>
                    <a:pt x="558800" y="0"/>
                  </a:lnTo>
                  <a:lnTo>
                    <a:pt x="558800" y="0"/>
                  </a:lnTo>
                  <a:lnTo>
                    <a:pt x="1397000" y="0"/>
                  </a:lnTo>
                  <a:lnTo>
                    <a:pt x="3352800" y="0"/>
                  </a:lnTo>
                  <a:lnTo>
                    <a:pt x="3352800" y="1333500"/>
                  </a:lnTo>
                  <a:lnTo>
                    <a:pt x="3352800" y="1333500"/>
                  </a:lnTo>
                  <a:lnTo>
                    <a:pt x="3352800" y="1905000"/>
                  </a:lnTo>
                  <a:lnTo>
                    <a:pt x="3352800" y="2286000"/>
                  </a:lnTo>
                  <a:lnTo>
                    <a:pt x="1170207" y="2286000"/>
                  </a:lnTo>
                  <a:lnTo>
                    <a:pt x="977911" y="2571750"/>
                  </a:lnTo>
                  <a:lnTo>
                    <a:pt x="785593" y="2286000"/>
                  </a:lnTo>
                  <a:lnTo>
                    <a:pt x="0" y="2286000"/>
                  </a:lnTo>
                  <a:lnTo>
                    <a:pt x="0" y="1905000"/>
                  </a:lnTo>
                  <a:lnTo>
                    <a:pt x="0" y="1333500"/>
                  </a:lnTo>
                  <a:lnTo>
                    <a:pt x="0" y="1333500"/>
                  </a:lnTo>
                  <a:lnTo>
                    <a:pt x="0" y="0"/>
                  </a:lnTo>
                  <a:close/>
                </a:path>
              </a:pathLst>
            </a:cu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4" name="AutoShape 8"/>
            <p:cNvSpPr>
              <a:spLocks/>
            </p:cNvSpPr>
            <p:nvPr/>
          </p:nvSpPr>
          <p:spPr bwMode="auto">
            <a:xfrm>
              <a:off x="3962400" y="4648200"/>
              <a:ext cx="3327400"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alpha val="70000"/>
              </a:srgbClr>
            </a:solidFill>
            <a:ln w="25400" cap="flat" cmpd="sng">
              <a:solidFill>
                <a:srgbClr val="FFFFFF">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0" tIns="228600" rIns="228600" bIns="228600" anchor="ctr"/>
            <a:lstStyle/>
            <a:p>
              <a:pPr algn="l">
                <a:lnSpc>
                  <a:spcPct val="110000"/>
                </a:lnSpc>
                <a:spcBef>
                  <a:spcPts val="2200"/>
                </a:spcBef>
                <a:defRPr/>
              </a:pPr>
              <a:r>
                <a:rPr lang="en-US" sz="2100" b="1" dirty="0">
                  <a:solidFill>
                    <a:srgbClr val="232323"/>
                  </a:solidFill>
                  <a:latin typeface="Open Sans" charset="0"/>
                  <a:cs typeface="Open Sans" charset="0"/>
                  <a:sym typeface="Open Sans" charset="0"/>
                </a:rPr>
                <a:t>Description</a:t>
              </a:r>
              <a:endParaRPr lang="en-US" dirty="0">
                <a:cs typeface="Gill Sans" charset="0"/>
              </a:endParaRPr>
            </a:p>
          </p:txBody>
        </p:sp>
      </p:grpSp>
    </p:spTree>
  </p:cSld>
  <p:clrMapOvr>
    <a:masterClrMapping/>
  </p:clrMapOvr>
  <p:transition xmlns:p14="http://schemas.microsoft.com/office/powerpoint/2010/mai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1"/>
          <p:cNvGrpSpPr>
            <a:grpSpLocks/>
          </p:cNvGrpSpPr>
          <p:nvPr/>
        </p:nvGrpSpPr>
        <p:grpSpPr bwMode="auto">
          <a:xfrm>
            <a:off x="1019175" y="723900"/>
            <a:ext cx="15211425" cy="1306513"/>
            <a:chOff x="0" y="0"/>
            <a:chExt cx="5471505" cy="1308100"/>
          </a:xfrm>
        </p:grpSpPr>
        <p:sp>
          <p:nvSpPr>
            <p:cNvPr id="36866" name="AutoShape 2"/>
            <p:cNvSpPr>
              <a:spLocks/>
            </p:cNvSpPr>
            <p:nvPr/>
          </p:nvSpPr>
          <p:spPr bwMode="auto">
            <a:xfrm>
              <a:off x="0" y="0"/>
              <a:ext cx="4133036"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Leaves Diagram</a:t>
              </a:r>
              <a:endParaRPr lang="en-US">
                <a:cs typeface="Gill Sans" charset="0"/>
              </a:endParaRPr>
            </a:p>
          </p:txBody>
        </p:sp>
        <p:sp>
          <p:nvSpPr>
            <p:cNvPr id="36867" name="AutoShape 3"/>
            <p:cNvSpPr>
              <a:spLocks/>
            </p:cNvSpPr>
            <p:nvPr/>
          </p:nvSpPr>
          <p:spPr bwMode="auto">
            <a:xfrm>
              <a:off x="7994" y="685044"/>
              <a:ext cx="546351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36868" name="AutoShape 4"/>
          <p:cNvSpPr>
            <a:spLocks/>
          </p:cNvSpPr>
          <p:nvPr/>
        </p:nvSpPr>
        <p:spPr bwMode="auto">
          <a:xfrm>
            <a:off x="2235200" y="9848850"/>
            <a:ext cx="4546600" cy="1638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700" b="1">
                <a:solidFill>
                  <a:srgbClr val="444444"/>
                </a:solidFill>
                <a:latin typeface="Open Sans" charset="0"/>
                <a:cs typeface="Open Sans" charset="0"/>
                <a:sym typeface="Open Sans" charset="0"/>
              </a:rPr>
              <a:t>Phase 01</a:t>
            </a:r>
            <a:endParaRPr lang="en-US" sz="2100" b="1">
              <a:solidFill>
                <a:srgbClr val="444444"/>
              </a:solidFill>
              <a:latin typeface="Open Sans" charset="0"/>
              <a:cs typeface="Open Sans" charset="0"/>
              <a:sym typeface="Open Sans" charset="0"/>
            </a:endParaRPr>
          </a:p>
          <a:p>
            <a:pPr algn="l">
              <a:defRPr/>
            </a:pPr>
            <a:r>
              <a:rPr lang="en-US" sz="2100">
                <a:solidFill>
                  <a:srgbClr val="444444"/>
                </a:solidFill>
                <a:latin typeface="Open Sans" charset="0"/>
                <a:cs typeface="Open Sans" charset="0"/>
                <a:sym typeface="Open Sans" charset="0"/>
              </a:rPr>
              <a:t>ut id elit. Vestibulum id ligula porta felis euismod semper. Aenean lacinia bibendum nulla sed consectetur.</a:t>
            </a:r>
            <a:endParaRPr lang="en-US">
              <a:cs typeface="Gill Sans" charset="0"/>
            </a:endParaRPr>
          </a:p>
        </p:txBody>
      </p:sp>
      <p:sp>
        <p:nvSpPr>
          <p:cNvPr id="36869" name="AutoShape 5"/>
          <p:cNvSpPr>
            <a:spLocks/>
          </p:cNvSpPr>
          <p:nvPr/>
        </p:nvSpPr>
        <p:spPr bwMode="auto">
          <a:xfrm>
            <a:off x="7531100" y="9855200"/>
            <a:ext cx="4546600" cy="1638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700" b="1">
                <a:solidFill>
                  <a:srgbClr val="444444"/>
                </a:solidFill>
                <a:latin typeface="Open Sans" charset="0"/>
                <a:cs typeface="Open Sans" charset="0"/>
                <a:sym typeface="Open Sans" charset="0"/>
              </a:rPr>
              <a:t>Phase 02</a:t>
            </a:r>
            <a:endParaRPr lang="en-US" sz="2100" b="1">
              <a:solidFill>
                <a:srgbClr val="444444"/>
              </a:solidFill>
              <a:latin typeface="Open Sans" charset="0"/>
              <a:cs typeface="Open Sans" charset="0"/>
              <a:sym typeface="Open Sans" charset="0"/>
            </a:endParaRPr>
          </a:p>
          <a:p>
            <a:pPr algn="l">
              <a:defRPr/>
            </a:pPr>
            <a:r>
              <a:rPr lang="en-US" sz="2100">
                <a:solidFill>
                  <a:srgbClr val="444444"/>
                </a:solidFill>
                <a:latin typeface="Open Sans" charset="0"/>
                <a:cs typeface="Open Sans" charset="0"/>
                <a:sym typeface="Open Sans" charset="0"/>
              </a:rPr>
              <a:t>ut id elit. Vestibulum id ligula porta felis euismod semper. Aenean lacinia bibendum nulla sed consectetur.</a:t>
            </a:r>
            <a:endParaRPr lang="en-US">
              <a:cs typeface="Gill Sans" charset="0"/>
            </a:endParaRPr>
          </a:p>
        </p:txBody>
      </p:sp>
      <p:sp>
        <p:nvSpPr>
          <p:cNvPr id="36870" name="AutoShape 6"/>
          <p:cNvSpPr>
            <a:spLocks/>
          </p:cNvSpPr>
          <p:nvPr/>
        </p:nvSpPr>
        <p:spPr bwMode="auto">
          <a:xfrm>
            <a:off x="12827000" y="9855200"/>
            <a:ext cx="4546600" cy="1638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700" b="1">
                <a:solidFill>
                  <a:srgbClr val="444444"/>
                </a:solidFill>
                <a:latin typeface="Open Sans" charset="0"/>
                <a:cs typeface="Open Sans" charset="0"/>
                <a:sym typeface="Open Sans" charset="0"/>
              </a:rPr>
              <a:t>Phase 03</a:t>
            </a:r>
            <a:endParaRPr lang="en-US" sz="2100" b="1">
              <a:solidFill>
                <a:srgbClr val="444444"/>
              </a:solidFill>
              <a:latin typeface="Open Sans" charset="0"/>
              <a:cs typeface="Open Sans" charset="0"/>
              <a:sym typeface="Open Sans" charset="0"/>
            </a:endParaRPr>
          </a:p>
          <a:p>
            <a:pPr algn="l">
              <a:defRPr/>
            </a:pPr>
            <a:r>
              <a:rPr lang="en-US" sz="2100">
                <a:solidFill>
                  <a:srgbClr val="444444"/>
                </a:solidFill>
                <a:latin typeface="Open Sans" charset="0"/>
                <a:cs typeface="Open Sans" charset="0"/>
                <a:sym typeface="Open Sans" charset="0"/>
              </a:rPr>
              <a:t>ut id elit. Vestibulum id ligula porta felis euismod semper. Aenean lacinia bibendum nulla sed consectetur.</a:t>
            </a:r>
            <a:endParaRPr lang="en-US">
              <a:cs typeface="Gill Sans" charset="0"/>
            </a:endParaRPr>
          </a:p>
        </p:txBody>
      </p:sp>
      <p:pic>
        <p:nvPicPr>
          <p:cNvPr id="3687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9674064">
            <a:off x="4421188" y="7418388"/>
            <a:ext cx="12239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6872" name="AutoShape 8"/>
          <p:cNvSpPr>
            <a:spLocks/>
          </p:cNvSpPr>
          <p:nvPr/>
        </p:nvSpPr>
        <p:spPr bwMode="auto">
          <a:xfrm>
            <a:off x="5621338" y="6505575"/>
            <a:ext cx="2705100" cy="128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700" b="1">
                <a:solidFill>
                  <a:srgbClr val="444444"/>
                </a:solidFill>
                <a:latin typeface="Open Sans" charset="0"/>
                <a:cs typeface="Open Sans" charset="0"/>
                <a:sym typeface="Open Sans" charset="0"/>
              </a:rPr>
              <a:t>Lorem ipsum!</a:t>
            </a:r>
            <a:endParaRPr lang="en-US" sz="2100" b="1">
              <a:solidFill>
                <a:srgbClr val="444444"/>
              </a:solidFill>
              <a:latin typeface="Open Sans" charset="0"/>
              <a:cs typeface="Open Sans" charset="0"/>
              <a:sym typeface="Open Sans" charset="0"/>
            </a:endParaRPr>
          </a:p>
          <a:p>
            <a:pPr algn="l">
              <a:defRPr/>
            </a:pPr>
            <a:r>
              <a:rPr lang="en-US" sz="2100">
                <a:solidFill>
                  <a:srgbClr val="444444"/>
                </a:solidFill>
                <a:latin typeface="Open Sans" charset="0"/>
                <a:cs typeface="Open Sans" charset="0"/>
                <a:sym typeface="Open Sans" charset="0"/>
              </a:rPr>
              <a:t>ut id elit. Vestibulum id ligula porta felis</a:t>
            </a:r>
            <a:endParaRPr lang="en-US">
              <a:cs typeface="Gill Sans" charset="0"/>
            </a:endParaRPr>
          </a:p>
        </p:txBody>
      </p:sp>
      <p:grpSp>
        <p:nvGrpSpPr>
          <p:cNvPr id="2" name="Group 9"/>
          <p:cNvGrpSpPr>
            <a:grpSpLocks/>
          </p:cNvGrpSpPr>
          <p:nvPr/>
        </p:nvGrpSpPr>
        <p:grpSpPr bwMode="auto">
          <a:xfrm>
            <a:off x="850900" y="4457700"/>
            <a:ext cx="16576675" cy="5156200"/>
            <a:chOff x="0" y="23"/>
            <a:chExt cx="16577622" cy="5156203"/>
          </a:xfrm>
        </p:grpSpPr>
        <p:sp>
          <p:nvSpPr>
            <p:cNvPr id="3" name="Line 10"/>
            <p:cNvSpPr>
              <a:spLocks noChangeShapeType="1"/>
            </p:cNvSpPr>
            <p:nvPr/>
          </p:nvSpPr>
          <p:spPr bwMode="auto">
            <a:xfrm>
              <a:off x="23814" y="5156226"/>
              <a:ext cx="16523644" cy="0"/>
            </a:xfrm>
            <a:prstGeom prst="line">
              <a:avLst/>
            </a:prstGeom>
            <a:noFill/>
            <a:ln w="25400" cap="flat" cmpd="sng">
              <a:solidFill>
                <a:srgbClr val="C5C8D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36875" name="Line 11"/>
            <p:cNvSpPr>
              <a:spLocks noChangeShapeType="1"/>
            </p:cNvSpPr>
            <p:nvPr/>
          </p:nvSpPr>
          <p:spPr bwMode="auto">
            <a:xfrm>
              <a:off x="0" y="1854224"/>
              <a:ext cx="16577622" cy="0"/>
            </a:xfrm>
            <a:prstGeom prst="line">
              <a:avLst/>
            </a:prstGeom>
            <a:noFill/>
            <a:ln w="25400" cap="rnd" cmpd="sng">
              <a:solidFill>
                <a:srgbClr val="AAAAAA"/>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36876" name="Line 12"/>
            <p:cNvSpPr>
              <a:spLocks noChangeShapeType="1"/>
            </p:cNvSpPr>
            <p:nvPr/>
          </p:nvSpPr>
          <p:spPr bwMode="auto">
            <a:xfrm>
              <a:off x="0" y="3556025"/>
              <a:ext cx="16520469" cy="0"/>
            </a:xfrm>
            <a:prstGeom prst="line">
              <a:avLst/>
            </a:prstGeom>
            <a:noFill/>
            <a:ln w="25400" cap="rnd" cmpd="sng">
              <a:solidFill>
                <a:srgbClr val="AAAAAA"/>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36877" name="Line 13"/>
            <p:cNvSpPr>
              <a:spLocks noChangeShapeType="1"/>
            </p:cNvSpPr>
            <p:nvPr/>
          </p:nvSpPr>
          <p:spPr bwMode="auto">
            <a:xfrm>
              <a:off x="0" y="23"/>
              <a:ext cx="16517294" cy="0"/>
            </a:xfrm>
            <a:prstGeom prst="line">
              <a:avLst/>
            </a:prstGeom>
            <a:noFill/>
            <a:ln w="25400" cap="rnd" cmpd="sng">
              <a:solidFill>
                <a:srgbClr val="AAAAAA"/>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grpSp>
      <p:grpSp>
        <p:nvGrpSpPr>
          <p:cNvPr id="4" name="Group 14"/>
          <p:cNvGrpSpPr>
            <a:grpSpLocks/>
          </p:cNvGrpSpPr>
          <p:nvPr/>
        </p:nvGrpSpPr>
        <p:grpSpPr bwMode="auto">
          <a:xfrm>
            <a:off x="4217988" y="8528050"/>
            <a:ext cx="573087" cy="1085850"/>
            <a:chOff x="-1" y="0"/>
            <a:chExt cx="573671" cy="1087404"/>
          </a:xfrm>
        </p:grpSpPr>
        <p:sp>
          <p:nvSpPr>
            <p:cNvPr id="36879" name="AutoShape 15"/>
            <p:cNvSpPr>
              <a:spLocks/>
            </p:cNvSpPr>
            <p:nvPr/>
          </p:nvSpPr>
          <p:spPr bwMode="auto">
            <a:xfrm rot="244865">
              <a:off x="154143" y="308416"/>
              <a:ext cx="405226" cy="434008"/>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F1C616"/>
                </a:solidFill>
                <a:cs typeface="Gill Sans" charset="0"/>
              </a:endParaRPr>
            </a:p>
          </p:txBody>
        </p:sp>
        <p:sp>
          <p:nvSpPr>
            <p:cNvPr id="36880" name="AutoShape 16"/>
            <p:cNvSpPr>
              <a:spLocks/>
            </p:cNvSpPr>
            <p:nvPr/>
          </p:nvSpPr>
          <p:spPr bwMode="auto">
            <a:xfrm>
              <a:off x="-1" y="0"/>
              <a:ext cx="238368" cy="1087404"/>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600"/>
                  </a:moveTo>
                  <a:lnTo>
                    <a:pt x="18639" y="21600"/>
                  </a:lnTo>
                  <a:cubicBezTo>
                    <a:pt x="18639" y="21600"/>
                    <a:pt x="8131" y="16958"/>
                    <a:pt x="9883" y="11603"/>
                  </a:cubicBezTo>
                  <a:cubicBezTo>
                    <a:pt x="11634" y="6247"/>
                    <a:pt x="11634" y="0"/>
                    <a:pt x="11634" y="0"/>
                  </a:cubicBezTo>
                  <a:cubicBezTo>
                    <a:pt x="11634" y="0"/>
                    <a:pt x="-2960" y="13031"/>
                    <a:pt x="542" y="21600"/>
                  </a:cubicBezTo>
                  <a:close/>
                </a:path>
              </a:pathLst>
            </a:custGeom>
            <a:solidFill>
              <a:srgbClr val="E88834"/>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36873" name="Group 17"/>
          <p:cNvGrpSpPr>
            <a:grpSpLocks/>
          </p:cNvGrpSpPr>
          <p:nvPr/>
        </p:nvGrpSpPr>
        <p:grpSpPr bwMode="auto">
          <a:xfrm>
            <a:off x="8507413" y="5903913"/>
            <a:ext cx="2598737" cy="3709987"/>
            <a:chOff x="-1" y="0"/>
            <a:chExt cx="2597963" cy="3710077"/>
          </a:xfrm>
        </p:grpSpPr>
        <p:sp>
          <p:nvSpPr>
            <p:cNvPr id="36882" name="AutoShape 18"/>
            <p:cNvSpPr>
              <a:spLocks/>
            </p:cNvSpPr>
            <p:nvPr/>
          </p:nvSpPr>
          <p:spPr bwMode="auto">
            <a:xfrm rot="244277">
              <a:off x="1139485" y="758843"/>
              <a:ext cx="839537" cy="900134"/>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600"/>
                    <a:pt x="0" y="21004"/>
                    <a:pt x="0" y="21004"/>
                  </a:cubicBezTo>
                  <a:cubicBezTo>
                    <a:pt x="0" y="21004"/>
                    <a:pt x="515" y="19473"/>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1ED2AE"/>
                </a:solidFill>
                <a:cs typeface="Gill Sans" charset="0"/>
              </a:endParaRPr>
            </a:p>
          </p:txBody>
        </p:sp>
        <p:sp>
          <p:nvSpPr>
            <p:cNvPr id="36883" name="AutoShape 19"/>
            <p:cNvSpPr>
              <a:spLocks/>
            </p:cNvSpPr>
            <p:nvPr/>
          </p:nvSpPr>
          <p:spPr bwMode="auto">
            <a:xfrm>
              <a:off x="799861" y="685817"/>
              <a:ext cx="490391" cy="3024260"/>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599"/>
                  </a:moveTo>
                  <a:lnTo>
                    <a:pt x="18640" y="21599"/>
                  </a:lnTo>
                  <a:cubicBezTo>
                    <a:pt x="18640" y="21599"/>
                    <a:pt x="8131" y="16958"/>
                    <a:pt x="9883" y="11603"/>
                  </a:cubicBezTo>
                  <a:cubicBezTo>
                    <a:pt x="11634" y="6247"/>
                    <a:pt x="11634" y="0"/>
                    <a:pt x="11634" y="0"/>
                  </a:cubicBezTo>
                  <a:cubicBezTo>
                    <a:pt x="11634" y="0"/>
                    <a:pt x="-2960" y="13031"/>
                    <a:pt x="542" y="21599"/>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E88834"/>
                </a:solidFill>
                <a:cs typeface="Gill Sans" charset="0"/>
              </a:endParaRPr>
            </a:p>
          </p:txBody>
        </p:sp>
        <p:sp>
          <p:nvSpPr>
            <p:cNvPr id="36884" name="AutoShape 20"/>
            <p:cNvSpPr>
              <a:spLocks/>
            </p:cNvSpPr>
            <p:nvPr/>
          </p:nvSpPr>
          <p:spPr bwMode="auto">
            <a:xfrm rot="1208163" flipH="1">
              <a:off x="641158" y="82552"/>
              <a:ext cx="590374" cy="631840"/>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3"/>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1ED2AE"/>
                </a:solidFill>
                <a:cs typeface="Gill Sans" charset="0"/>
              </a:endParaRPr>
            </a:p>
          </p:txBody>
        </p:sp>
        <p:sp>
          <p:nvSpPr>
            <p:cNvPr id="36885" name="AutoShape 21"/>
            <p:cNvSpPr>
              <a:spLocks/>
            </p:cNvSpPr>
            <p:nvPr/>
          </p:nvSpPr>
          <p:spPr bwMode="auto">
            <a:xfrm rot="244277">
              <a:off x="1149007" y="1595476"/>
              <a:ext cx="1398170" cy="1501811"/>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86" name="AutoShape 22"/>
            <p:cNvSpPr>
              <a:spLocks/>
            </p:cNvSpPr>
            <p:nvPr/>
          </p:nvSpPr>
          <p:spPr bwMode="auto">
            <a:xfrm rot="21363056" flipH="1">
              <a:off x="30152" y="1160490"/>
              <a:ext cx="837950" cy="900135"/>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599"/>
                    <a:pt x="0" y="21004"/>
                    <a:pt x="0" y="21004"/>
                  </a:cubicBezTo>
                  <a:cubicBezTo>
                    <a:pt x="0" y="21004"/>
                    <a:pt x="515" y="19473"/>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36874" name="Group 23"/>
          <p:cNvGrpSpPr>
            <a:grpSpLocks/>
          </p:cNvGrpSpPr>
          <p:nvPr/>
        </p:nvGrpSpPr>
        <p:grpSpPr bwMode="auto">
          <a:xfrm>
            <a:off x="12979400" y="3328988"/>
            <a:ext cx="4241800" cy="6286500"/>
            <a:chOff x="0" y="0"/>
            <a:chExt cx="4241991" cy="6286671"/>
          </a:xfrm>
        </p:grpSpPr>
        <p:sp>
          <p:nvSpPr>
            <p:cNvPr id="36888" name="AutoShape 24"/>
            <p:cNvSpPr>
              <a:spLocks/>
            </p:cNvSpPr>
            <p:nvPr/>
          </p:nvSpPr>
          <p:spPr bwMode="auto">
            <a:xfrm rot="244451">
              <a:off x="2120995" y="1954265"/>
              <a:ext cx="1108125" cy="1190657"/>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600"/>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89" name="AutoShape 25"/>
            <p:cNvSpPr>
              <a:spLocks/>
            </p:cNvSpPr>
            <p:nvPr/>
          </p:nvSpPr>
          <p:spPr bwMode="auto">
            <a:xfrm>
              <a:off x="1676475" y="1149381"/>
              <a:ext cx="641379" cy="5137290"/>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599"/>
                  </a:moveTo>
                  <a:lnTo>
                    <a:pt x="18640" y="21599"/>
                  </a:lnTo>
                  <a:cubicBezTo>
                    <a:pt x="18640" y="21599"/>
                    <a:pt x="8131" y="16958"/>
                    <a:pt x="9883" y="11603"/>
                  </a:cubicBezTo>
                  <a:cubicBezTo>
                    <a:pt x="11634" y="6247"/>
                    <a:pt x="11634" y="0"/>
                    <a:pt x="11634" y="0"/>
                  </a:cubicBezTo>
                  <a:cubicBezTo>
                    <a:pt x="11634" y="0"/>
                    <a:pt x="-2960" y="13031"/>
                    <a:pt x="542" y="21599"/>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0" name="AutoShape 26"/>
            <p:cNvSpPr>
              <a:spLocks/>
            </p:cNvSpPr>
            <p:nvPr/>
          </p:nvSpPr>
          <p:spPr bwMode="auto">
            <a:xfrm rot="21386038" flipH="1">
              <a:off x="1173216" y="1155731"/>
              <a:ext cx="779497" cy="833460"/>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1" name="AutoShape 27"/>
            <p:cNvSpPr>
              <a:spLocks/>
            </p:cNvSpPr>
            <p:nvPr/>
          </p:nvSpPr>
          <p:spPr bwMode="auto">
            <a:xfrm rot="1544698">
              <a:off x="2427397" y="3240175"/>
              <a:ext cx="1533594" cy="1646283"/>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2" name="AutoShape 28"/>
            <p:cNvSpPr>
              <a:spLocks/>
            </p:cNvSpPr>
            <p:nvPr/>
          </p:nvSpPr>
          <p:spPr bwMode="auto">
            <a:xfrm rot="21362879" flipH="1">
              <a:off x="881103" y="2786138"/>
              <a:ext cx="869989" cy="941414"/>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3" name="AutoShape 29"/>
            <p:cNvSpPr>
              <a:spLocks/>
            </p:cNvSpPr>
            <p:nvPr/>
          </p:nvSpPr>
          <p:spPr bwMode="auto">
            <a:xfrm rot="19968163" flipH="1">
              <a:off x="227023" y="3913293"/>
              <a:ext cx="1201791" cy="1284323"/>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600"/>
                    <a:pt x="0" y="21004"/>
                    <a:pt x="0" y="21004"/>
                  </a:cubicBezTo>
                  <a:cubicBezTo>
                    <a:pt x="0" y="21004"/>
                    <a:pt x="515" y="19473"/>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4" name="AutoShape 30"/>
            <p:cNvSpPr>
              <a:spLocks/>
            </p:cNvSpPr>
            <p:nvPr/>
          </p:nvSpPr>
          <p:spPr bwMode="auto">
            <a:xfrm rot="20335334" flipH="1">
              <a:off x="1487555" y="5286519"/>
              <a:ext cx="166695" cy="993802"/>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600"/>
                  </a:moveTo>
                  <a:lnTo>
                    <a:pt x="18640" y="21600"/>
                  </a:lnTo>
                  <a:cubicBezTo>
                    <a:pt x="18640" y="21600"/>
                    <a:pt x="8131" y="16958"/>
                    <a:pt x="9883" y="11603"/>
                  </a:cubicBezTo>
                  <a:cubicBezTo>
                    <a:pt x="11634" y="6247"/>
                    <a:pt x="11634" y="0"/>
                    <a:pt x="11634" y="0"/>
                  </a:cubicBezTo>
                  <a:cubicBezTo>
                    <a:pt x="11634" y="0"/>
                    <a:pt x="-2960" y="13031"/>
                    <a:pt x="542" y="21600"/>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5" name="AutoShape 31"/>
            <p:cNvSpPr>
              <a:spLocks/>
            </p:cNvSpPr>
            <p:nvPr/>
          </p:nvSpPr>
          <p:spPr bwMode="auto">
            <a:xfrm rot="20335334" flipH="1">
              <a:off x="1651074" y="2417828"/>
              <a:ext cx="165107" cy="993802"/>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600"/>
                  </a:moveTo>
                  <a:lnTo>
                    <a:pt x="18640" y="21600"/>
                  </a:lnTo>
                  <a:cubicBezTo>
                    <a:pt x="18640" y="21600"/>
                    <a:pt x="8131" y="16958"/>
                    <a:pt x="9883" y="11603"/>
                  </a:cubicBezTo>
                  <a:cubicBezTo>
                    <a:pt x="11634" y="6247"/>
                    <a:pt x="11634" y="0"/>
                    <a:pt x="11634" y="0"/>
                  </a:cubicBezTo>
                  <a:cubicBezTo>
                    <a:pt x="11634" y="0"/>
                    <a:pt x="-2960" y="13031"/>
                    <a:pt x="542" y="21600"/>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6" name="AutoShape 32"/>
            <p:cNvSpPr>
              <a:spLocks/>
            </p:cNvSpPr>
            <p:nvPr/>
          </p:nvSpPr>
          <p:spPr bwMode="auto">
            <a:xfrm rot="21386038" flipH="1">
              <a:off x="581051" y="1627231"/>
              <a:ext cx="779498" cy="833461"/>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7" name="AutoShape 33"/>
            <p:cNvSpPr>
              <a:spLocks/>
            </p:cNvSpPr>
            <p:nvPr/>
          </p:nvSpPr>
          <p:spPr bwMode="auto">
            <a:xfrm rot="20192654" flipH="1">
              <a:off x="250836" y="3314790"/>
              <a:ext cx="777910" cy="833460"/>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600"/>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8" name="AutoShape 34"/>
            <p:cNvSpPr>
              <a:spLocks/>
            </p:cNvSpPr>
            <p:nvPr/>
          </p:nvSpPr>
          <p:spPr bwMode="auto">
            <a:xfrm rot="437481">
              <a:off x="3138629" y="2641672"/>
              <a:ext cx="779497" cy="833460"/>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899" name="AutoShape 35"/>
            <p:cNvSpPr>
              <a:spLocks/>
            </p:cNvSpPr>
            <p:nvPr/>
          </p:nvSpPr>
          <p:spPr bwMode="auto">
            <a:xfrm rot="21386038">
              <a:off x="2279753" y="1108105"/>
              <a:ext cx="779498" cy="835048"/>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900" name="AutoShape 36"/>
            <p:cNvSpPr>
              <a:spLocks/>
            </p:cNvSpPr>
            <p:nvPr/>
          </p:nvSpPr>
          <p:spPr bwMode="auto">
            <a:xfrm rot="19594860">
              <a:off x="1709815" y="146054"/>
              <a:ext cx="779497" cy="833460"/>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6901" name="AutoShape 37"/>
            <p:cNvSpPr>
              <a:spLocks/>
            </p:cNvSpPr>
            <p:nvPr/>
          </p:nvSpPr>
          <p:spPr bwMode="auto">
            <a:xfrm rot="708393" flipH="1">
              <a:off x="84142" y="2236848"/>
              <a:ext cx="779497" cy="835048"/>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600"/>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36902" name="AutoShape 38"/>
          <p:cNvSpPr>
            <a:spLocks/>
          </p:cNvSpPr>
          <p:nvPr/>
        </p:nvSpPr>
        <p:spPr bwMode="auto">
          <a:xfrm>
            <a:off x="850900" y="3949700"/>
            <a:ext cx="2297113"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E88834"/>
                </a:solidFill>
                <a:latin typeface="Open Sans" charset="0"/>
                <a:cs typeface="Open Sans" charset="0"/>
                <a:sym typeface="Open Sans" charset="0"/>
              </a:rPr>
              <a:t>Top growth area</a:t>
            </a:r>
            <a:endParaRPr lang="en-US">
              <a:cs typeface="Gill Sans" charset="0"/>
            </a:endParaRPr>
          </a:p>
        </p:txBody>
      </p:sp>
      <p:sp>
        <p:nvSpPr>
          <p:cNvPr id="36903" name="AutoShape 39"/>
          <p:cNvSpPr>
            <a:spLocks/>
          </p:cNvSpPr>
          <p:nvPr/>
        </p:nvSpPr>
        <p:spPr bwMode="auto">
          <a:xfrm>
            <a:off x="850900" y="5842000"/>
            <a:ext cx="231140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E88834"/>
                </a:solidFill>
                <a:latin typeface="Open Sans" charset="0"/>
                <a:cs typeface="Open Sans" charset="0"/>
                <a:sym typeface="Open Sans" charset="0"/>
              </a:rPr>
              <a:t>Mid growth area</a:t>
            </a:r>
            <a:endParaRPr lang="en-US">
              <a:cs typeface="Gill Sans" charset="0"/>
            </a:endParaRPr>
          </a:p>
        </p:txBody>
      </p:sp>
      <p:sp>
        <p:nvSpPr>
          <p:cNvPr id="36904" name="AutoShape 40"/>
          <p:cNvSpPr>
            <a:spLocks/>
          </p:cNvSpPr>
          <p:nvPr/>
        </p:nvSpPr>
        <p:spPr bwMode="auto">
          <a:xfrm>
            <a:off x="850900" y="7543800"/>
            <a:ext cx="2814638"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E88834"/>
                </a:solidFill>
                <a:latin typeface="Open Sans" charset="0"/>
                <a:cs typeface="Open Sans" charset="0"/>
                <a:sym typeface="Open Sans" charset="0"/>
              </a:rPr>
              <a:t>Startup growth area</a:t>
            </a:r>
            <a:endParaRPr lang="en-US">
              <a:cs typeface="Gill Sans" charset="0"/>
            </a:endParaRPr>
          </a:p>
        </p:txBody>
      </p:sp>
      <p:sp>
        <p:nvSpPr>
          <p:cNvPr id="36905" name="AutoShape 41"/>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29</a:t>
            </a:r>
            <a:endParaRPr lang="en-US">
              <a:cs typeface="Gill Sans" charset="0"/>
            </a:endParaRPr>
          </a:p>
        </p:txBody>
      </p:sp>
    </p:spTree>
  </p:cSld>
  <p:clrMapOvr>
    <a:masterClrMapping/>
  </p:clrMapOvr>
  <p:transition xmlns:p14="http://schemas.microsoft.com/office/powerpoint/2010/mai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Group 2"/>
          <p:cNvGrpSpPr>
            <a:grpSpLocks/>
          </p:cNvGrpSpPr>
          <p:nvPr/>
        </p:nvGrpSpPr>
        <p:grpSpPr bwMode="auto">
          <a:xfrm>
            <a:off x="1019175" y="723900"/>
            <a:ext cx="15744825" cy="1306513"/>
            <a:chOff x="0" y="0"/>
            <a:chExt cx="5471505" cy="1308100"/>
          </a:xfrm>
        </p:grpSpPr>
        <p:sp>
          <p:nvSpPr>
            <p:cNvPr id="3" name="AutoShape 3"/>
            <p:cNvSpPr>
              <a:spLocks/>
            </p:cNvSpPr>
            <p:nvPr/>
          </p:nvSpPr>
          <p:spPr bwMode="auto">
            <a:xfrm>
              <a:off x="0" y="0"/>
              <a:ext cx="4632960"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Greetings from us</a:t>
              </a:r>
              <a:endParaRPr lang="en-US">
                <a:cs typeface="Gill Sans" charset="0"/>
              </a:endParaRPr>
            </a:p>
          </p:txBody>
        </p:sp>
        <p:sp>
          <p:nvSpPr>
            <p:cNvPr id="2" name="AutoShape 4"/>
            <p:cNvSpPr>
              <a:spLocks/>
            </p:cNvSpPr>
            <p:nvPr/>
          </p:nvSpPr>
          <p:spPr bwMode="auto">
            <a:xfrm>
              <a:off x="8275" y="685044"/>
              <a:ext cx="546323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10245" name="AutoShape 5"/>
          <p:cNvSpPr>
            <a:spLocks/>
          </p:cNvSpPr>
          <p:nvPr/>
        </p:nvSpPr>
        <p:spPr bwMode="auto">
          <a:xfrm>
            <a:off x="1008063" y="6350000"/>
            <a:ext cx="7493000" cy="4051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r">
              <a:lnSpc>
                <a:spcPct val="90000"/>
              </a:lnSpc>
              <a:defRPr/>
            </a:pPr>
            <a:r>
              <a:rPr lang="en-US" sz="6200">
                <a:solidFill>
                  <a:srgbClr val="232323"/>
                </a:solidFill>
                <a:latin typeface="Open Sans" charset="0"/>
                <a:cs typeface="Open Sans" charset="0"/>
                <a:sym typeface="Open Sans" charset="0"/>
              </a:rPr>
              <a:t>What we see is only a perception. What we hear is only an opinion.</a:t>
            </a:r>
            <a:endParaRPr lang="en-US">
              <a:cs typeface="Gill Sans" charset="0"/>
            </a:endParaRPr>
          </a:p>
        </p:txBody>
      </p:sp>
      <p:grpSp>
        <p:nvGrpSpPr>
          <p:cNvPr id="10243" name="Group 6"/>
          <p:cNvGrpSpPr>
            <a:grpSpLocks/>
          </p:cNvGrpSpPr>
          <p:nvPr/>
        </p:nvGrpSpPr>
        <p:grpSpPr bwMode="auto">
          <a:xfrm flipH="1">
            <a:off x="5586413" y="3338513"/>
            <a:ext cx="2719387" cy="2717800"/>
            <a:chOff x="-1" y="-1"/>
            <a:chExt cx="2717802" cy="2717802"/>
          </a:xfrm>
        </p:grpSpPr>
        <p:sp>
          <p:nvSpPr>
            <p:cNvPr id="10247" name="AutoShape 7"/>
            <p:cNvSpPr>
              <a:spLocks/>
            </p:cNvSpPr>
            <p:nvPr/>
          </p:nvSpPr>
          <p:spPr bwMode="auto">
            <a:xfrm>
              <a:off x="-1" y="-1"/>
              <a:ext cx="2717802" cy="27178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3"/>
                    <a:pt x="20639" y="12953"/>
                    <a:pt x="16796" y="16796"/>
                  </a:cubicBezTo>
                  <a:cubicBezTo>
                    <a:pt x="12953" y="20639"/>
                    <a:pt x="6723" y="20639"/>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0248" name="AutoShape 8"/>
            <p:cNvSpPr>
              <a:spLocks/>
            </p:cNvSpPr>
            <p:nvPr/>
          </p:nvSpPr>
          <p:spPr bwMode="auto">
            <a:xfrm>
              <a:off x="52355" y="58736"/>
              <a:ext cx="2606743" cy="260667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0249" name="AutoShape 9"/>
            <p:cNvSpPr>
              <a:spLocks/>
            </p:cNvSpPr>
            <p:nvPr/>
          </p:nvSpPr>
          <p:spPr bwMode="auto">
            <a:xfrm>
              <a:off x="218946" y="217486"/>
              <a:ext cx="2279907" cy="228282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0251" name="AutoShape 11"/>
          <p:cNvSpPr>
            <a:spLocks/>
          </p:cNvSpPr>
          <p:nvPr/>
        </p:nvSpPr>
        <p:spPr bwMode="auto">
          <a:xfrm>
            <a:off x="9113838" y="3352800"/>
            <a:ext cx="8353425" cy="7008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numCol="2"/>
          <a:lstStyle/>
          <a:p>
            <a:pPr algn="l">
              <a:defRPr/>
            </a:pPr>
            <a:r>
              <a:rPr lang="en-US" sz="2300" b="1" dirty="0" err="1">
                <a:solidFill>
                  <a:srgbClr val="232323"/>
                </a:solidFill>
                <a:latin typeface="Open Sans" charset="0"/>
                <a:cs typeface="Open Sans" charset="0"/>
                <a:sym typeface="Open Sans" charset="0"/>
              </a:rPr>
              <a:t>Morbi</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leo</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risus</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porta</a:t>
            </a:r>
            <a:r>
              <a:rPr lang="en-US" sz="2300" b="1" dirty="0">
                <a:solidFill>
                  <a:srgbClr val="232323"/>
                </a:solidFill>
                <a:latin typeface="Open Sans" charset="0"/>
                <a:cs typeface="Open Sans" charset="0"/>
                <a:sym typeface="Open Sans" charset="0"/>
              </a:rPr>
              <a:t> ac </a:t>
            </a:r>
            <a:r>
              <a:rPr lang="en-US" sz="2300" b="1" dirty="0" err="1">
                <a:solidFill>
                  <a:srgbClr val="232323"/>
                </a:solidFill>
                <a:latin typeface="Open Sans" charset="0"/>
                <a:cs typeface="Open Sans" charset="0"/>
                <a:sym typeface="Open Sans" charset="0"/>
              </a:rPr>
              <a:t>consectetur</a:t>
            </a:r>
            <a:r>
              <a:rPr lang="en-US" sz="2300" b="1" dirty="0">
                <a:solidFill>
                  <a:srgbClr val="232323"/>
                </a:solidFill>
                <a:latin typeface="Open Sans" charset="0"/>
                <a:cs typeface="Open Sans" charset="0"/>
                <a:sym typeface="Open Sans" charset="0"/>
              </a:rPr>
              <a:t> ac, </a:t>
            </a:r>
            <a:r>
              <a:rPr lang="en-US" sz="2300" b="1" dirty="0" err="1">
                <a:solidFill>
                  <a:srgbClr val="232323"/>
                </a:solidFill>
                <a:latin typeface="Open Sans" charset="0"/>
                <a:cs typeface="Open Sans" charset="0"/>
                <a:sym typeface="Open Sans" charset="0"/>
              </a:rPr>
              <a:t>vestibulum</a:t>
            </a:r>
            <a:r>
              <a:rPr lang="en-US" sz="2300" b="1" dirty="0">
                <a:solidFill>
                  <a:srgbClr val="232323"/>
                </a:solidFill>
                <a:latin typeface="Open Sans" charset="0"/>
                <a:cs typeface="Open Sans" charset="0"/>
                <a:sym typeface="Open Sans" charset="0"/>
              </a:rPr>
              <a:t> at </a:t>
            </a:r>
            <a:r>
              <a:rPr lang="en-US" sz="2300" b="1" dirty="0" err="1">
                <a:solidFill>
                  <a:srgbClr val="232323"/>
                </a:solidFill>
                <a:latin typeface="Open Sans" charset="0"/>
                <a:cs typeface="Open Sans" charset="0"/>
                <a:sym typeface="Open Sans" charset="0"/>
              </a:rPr>
              <a:t>eros</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ut</a:t>
            </a:r>
            <a:r>
              <a:rPr lang="en-US" sz="2300" b="1" dirty="0">
                <a:solidFill>
                  <a:srgbClr val="232323"/>
                </a:solidFill>
                <a:latin typeface="Open Sans" charset="0"/>
                <a:cs typeface="Open Sans" charset="0"/>
                <a:sym typeface="Open Sans" charset="0"/>
              </a:rPr>
              <a:t> id </a:t>
            </a:r>
            <a:r>
              <a:rPr lang="en-US" sz="2300" b="1" dirty="0" err="1">
                <a:solidFill>
                  <a:srgbClr val="232323"/>
                </a:solidFill>
                <a:latin typeface="Open Sans" charset="0"/>
                <a:cs typeface="Open Sans" charset="0"/>
                <a:sym typeface="Open Sans" charset="0"/>
              </a:rPr>
              <a:t>elit</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Vestibulum</a:t>
            </a:r>
            <a:r>
              <a:rPr lang="en-US" sz="2300" b="1" dirty="0">
                <a:solidFill>
                  <a:srgbClr val="232323"/>
                </a:solidFill>
                <a:latin typeface="Open Sans" charset="0"/>
                <a:cs typeface="Open Sans" charset="0"/>
                <a:sym typeface="Open Sans" charset="0"/>
              </a:rPr>
              <a:t> id ligula </a:t>
            </a:r>
            <a:r>
              <a:rPr lang="en-US" sz="2300" b="1" dirty="0" err="1">
                <a:solidFill>
                  <a:srgbClr val="232323"/>
                </a:solidFill>
                <a:latin typeface="Open Sans" charset="0"/>
                <a:cs typeface="Open Sans" charset="0"/>
                <a:sym typeface="Open Sans" charset="0"/>
              </a:rPr>
              <a:t>porta</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felis</a:t>
            </a:r>
            <a:r>
              <a:rPr lang="en-US" sz="2300" b="1" dirty="0">
                <a:solidFill>
                  <a:srgbClr val="232323"/>
                </a:solidFill>
                <a:latin typeface="Open Sans" charset="0"/>
                <a:cs typeface="Open Sans" charset="0"/>
                <a:sym typeface="Open Sans" charset="0"/>
              </a:rPr>
              <a:t> </a:t>
            </a:r>
            <a:r>
              <a:rPr lang="en-US" sz="2300" b="1" dirty="0" err="1">
                <a:solidFill>
                  <a:srgbClr val="232323"/>
                </a:solidFill>
                <a:latin typeface="Open Sans" charset="0"/>
                <a:cs typeface="Open Sans" charset="0"/>
                <a:sym typeface="Open Sans" charset="0"/>
              </a:rPr>
              <a:t>euismod</a:t>
            </a:r>
            <a:r>
              <a:rPr lang="en-US" sz="2300" b="1" dirty="0">
                <a:solidFill>
                  <a:srgbClr val="232323"/>
                </a:solidFill>
                <a:latin typeface="Open Sans" charset="0"/>
                <a:cs typeface="Open Sans" charset="0"/>
                <a:sym typeface="Open Sans" charset="0"/>
              </a:rPr>
              <a:t> semper</a:t>
            </a:r>
            <a:r>
              <a:rPr lang="en-US" sz="2300" dirty="0">
                <a:solidFill>
                  <a:srgbClr val="232323"/>
                </a:solidFill>
                <a:latin typeface="Open Sans" charset="0"/>
                <a:cs typeface="Open Sans" charset="0"/>
                <a:sym typeface="Open Sans" charset="0"/>
              </a:rPr>
              <a:t>. </a:t>
            </a:r>
          </a:p>
          <a:p>
            <a:pPr algn="l">
              <a:defRPr/>
            </a:pPr>
            <a:endParaRPr lang="en-US" sz="2300" dirty="0">
              <a:solidFill>
                <a:srgbClr val="232323"/>
              </a:solidFill>
              <a:latin typeface="Open Sans" charset="0"/>
              <a:cs typeface="Open Sans" charset="0"/>
              <a:sym typeface="Open Sans" charset="0"/>
            </a:endParaRPr>
          </a:p>
          <a:p>
            <a:pPr algn="l">
              <a:defRPr/>
            </a:pPr>
            <a:r>
              <a:rPr lang="en-US" sz="2300" dirty="0" err="1">
                <a:solidFill>
                  <a:srgbClr val="232323"/>
                </a:solidFill>
                <a:latin typeface="Open Sans" charset="0"/>
                <a:cs typeface="Open Sans" charset="0"/>
                <a:sym typeface="Open Sans" charset="0"/>
              </a:rPr>
              <a:t>Aenean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lacinia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bibendum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sed</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consectetur</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vitae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libero</a:t>
            </a:r>
            <a:r>
              <a:rPr lang="en-US" sz="2300" dirty="0">
                <a:solidFill>
                  <a:srgbClr val="232323"/>
                </a:solidFill>
                <a:latin typeface="Open Sans" charset="0"/>
                <a:cs typeface="Open Sans" charset="0"/>
                <a:sym typeface="Open Sans" charset="0"/>
              </a:rPr>
              <a:t>, a </a:t>
            </a:r>
            <a:r>
              <a:rPr lang="en-US" sz="2300" dirty="0" err="1">
                <a:solidFill>
                  <a:srgbClr val="232323"/>
                </a:solidFill>
                <a:latin typeface="Open Sans" charset="0"/>
                <a:cs typeface="Open Sans" charset="0"/>
                <a:sym typeface="Open Sans" charset="0"/>
              </a:rPr>
              <a:t>pharetra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augue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eu</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leo</a:t>
            </a:r>
            <a:r>
              <a:rPr lang="en-US" sz="2300" dirty="0">
                <a:solidFill>
                  <a:srgbClr val="232323"/>
                </a:solidFill>
                <a:latin typeface="Open Sans" charset="0"/>
                <a:cs typeface="Open Sans" charset="0"/>
                <a:sym typeface="Open Sans" charset="0"/>
              </a:rPr>
              <a:t> quam. </a:t>
            </a:r>
            <a:r>
              <a:rPr lang="en-US" sz="2300" dirty="0" err="1">
                <a:solidFill>
                  <a:srgbClr val="232323"/>
                </a:solidFill>
                <a:latin typeface="Open Sans" charset="0"/>
                <a:cs typeface="Open Sans" charset="0"/>
                <a:sym typeface="Open Sans" charset="0"/>
              </a:rPr>
              <a:t>Pellentesque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ornarenean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lacinia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bibendum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sed</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consectetur</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vitae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libero</a:t>
            </a:r>
            <a:r>
              <a:rPr lang="en-US" sz="2300" dirty="0">
                <a:solidFill>
                  <a:srgbClr val="232323"/>
                </a:solidFill>
                <a:latin typeface="Open Sans" charset="0"/>
                <a:cs typeface="Open Sans" charset="0"/>
                <a:sym typeface="Open Sans" charset="0"/>
              </a:rPr>
              <a:t>, a </a:t>
            </a:r>
            <a:r>
              <a:rPr lang="en-US" sz="2300" dirty="0" err="1">
                <a:solidFill>
                  <a:srgbClr val="232323"/>
                </a:solidFill>
                <a:latin typeface="Open Sans" charset="0"/>
                <a:cs typeface="Open Sans" charset="0"/>
                <a:sym typeface="Open Sans" charset="0"/>
              </a:rPr>
              <a:t>pharetra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augue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eu</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leo</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vitae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libero</a:t>
            </a:r>
            <a:r>
              <a:rPr lang="en-US" sz="2300" dirty="0">
                <a:solidFill>
                  <a:srgbClr val="232323"/>
                </a:solidFill>
                <a:latin typeface="Open Sans" charset="0"/>
                <a:cs typeface="Open Sans" charset="0"/>
                <a:sym typeface="Open Sans" charset="0"/>
              </a:rPr>
              <a:t>, a </a:t>
            </a:r>
            <a:r>
              <a:rPr lang="en-US" sz="2300" dirty="0" err="1">
                <a:solidFill>
                  <a:srgbClr val="232323"/>
                </a:solidFill>
                <a:latin typeface="Open Sans" charset="0"/>
                <a:cs typeface="Open Sans" charset="0"/>
                <a:sym typeface="Open Sans" charset="0"/>
              </a:rPr>
              <a:t>pharetra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augue</a:t>
            </a:r>
            <a:r>
              <a:rPr lang="en-US" sz="2300" dirty="0">
                <a:solidFill>
                  <a:srgbClr val="232323"/>
                </a:solidFill>
                <a:latin typeface="Open Sans" charset="0"/>
                <a:cs typeface="Open Sans" charset="0"/>
                <a:sym typeface="Open Sans" charset="0"/>
              </a:rPr>
              <a:t>. </a:t>
            </a:r>
          </a:p>
          <a:p>
            <a:pPr algn="l">
              <a:defRPr/>
            </a:pPr>
            <a:r>
              <a:rPr lang="en-US" sz="2300" dirty="0" err="1">
                <a:solidFill>
                  <a:srgbClr val="232323"/>
                </a:solidFill>
                <a:latin typeface="Open Sans" charset="0"/>
                <a:cs typeface="Open Sans" charset="0"/>
                <a:sym typeface="Open Sans" charset="0"/>
              </a:rPr>
              <a:t>Aenean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eu</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leo</a:t>
            </a:r>
            <a:r>
              <a:rPr lang="en-US" sz="2300" dirty="0">
                <a:solidFill>
                  <a:srgbClr val="232323"/>
                </a:solidFill>
                <a:latin typeface="Open Sans" charset="0"/>
                <a:cs typeface="Open Sans" charset="0"/>
                <a:sym typeface="Open Sans" charset="0"/>
              </a:rPr>
              <a:t> quam. </a:t>
            </a:r>
            <a:r>
              <a:rPr lang="en-US" sz="2300" dirty="0" err="1">
                <a:solidFill>
                  <a:srgbClr val="232323"/>
                </a:solidFill>
                <a:latin typeface="Open Sans" charset="0"/>
                <a:cs typeface="Open Sans" charset="0"/>
                <a:sym typeface="Open Sans" charset="0"/>
              </a:rPr>
              <a:t>Pellentesque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ornare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sem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lacinia</a:t>
            </a:r>
            <a:r>
              <a:rPr lang="en-US" sz="2300" dirty="0">
                <a:solidFill>
                  <a:srgbClr val="232323"/>
                </a:solidFill>
                <a:latin typeface="Open Sans" charset="0"/>
                <a:cs typeface="Open Sans" charset="0"/>
                <a:sym typeface="Open Sans" charset="0"/>
              </a:rPr>
              <a:t> quam </a:t>
            </a:r>
            <a:r>
              <a:rPr lang="en-US" sz="2300" dirty="0" err="1">
                <a:solidFill>
                  <a:srgbClr val="232323"/>
                </a:solidFill>
                <a:latin typeface="Open Sans" charset="0"/>
                <a:cs typeface="Open Sans" charset="0"/>
                <a:sym typeface="Open Sans" charset="0"/>
              </a:rPr>
              <a:t>venenatis</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vestibulum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Morbi</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leo</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risus</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Vestibulum</a:t>
            </a:r>
            <a:r>
              <a:rPr lang="en-US" sz="2300" dirty="0">
                <a:solidFill>
                  <a:srgbClr val="232323"/>
                </a:solidFill>
                <a:latin typeface="Open Sans" charset="0"/>
                <a:cs typeface="Open Sans" charset="0"/>
                <a:sym typeface="Open Sans" charset="0"/>
              </a:rPr>
              <a:t> id</a:t>
            </a:r>
          </a:p>
          <a:p>
            <a:pPr algn="l">
              <a:defRPr/>
            </a:pPr>
            <a:r>
              <a:rPr lang="en-US" sz="2300" dirty="0" err="1">
                <a:solidFill>
                  <a:srgbClr val="232323"/>
                </a:solidFill>
                <a:latin typeface="Open Sans" charset="0"/>
                <a:cs typeface="Open Sans" charset="0"/>
                <a:sym typeface="Open Sans" charset="0"/>
              </a:rPr>
              <a:t>Aenean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lacinia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bibendum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sed</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coetra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augue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Aenean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eu</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leo</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vitae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libero</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tesque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ornare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sem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lacinia</a:t>
            </a:r>
            <a:r>
              <a:rPr lang="en-US" sz="2300" dirty="0">
                <a:solidFill>
                  <a:srgbClr val="232323"/>
                </a:solidFill>
                <a:latin typeface="Open Sans" charset="0"/>
                <a:cs typeface="Open Sans" charset="0"/>
                <a:sym typeface="Open Sans" charset="0"/>
              </a:rPr>
              <a:t> quam </a:t>
            </a:r>
            <a:r>
              <a:rPr lang="en-US" sz="2300" dirty="0" err="1">
                <a:solidFill>
                  <a:srgbClr val="232323"/>
                </a:solidFill>
                <a:latin typeface="Open Sans" charset="0"/>
                <a:cs typeface="Open Sans" charset="0"/>
                <a:sym typeface="Open Sans" charset="0"/>
              </a:rPr>
              <a:t>venenatis</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vestibulum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Morbctetur</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Nulla</a:t>
            </a:r>
            <a:r>
              <a:rPr lang="en-US" sz="2300" dirty="0">
                <a:solidFill>
                  <a:srgbClr val="232323"/>
                </a:solidFill>
                <a:latin typeface="Open Sans" charset="0"/>
                <a:cs typeface="Open Sans" charset="0"/>
                <a:sym typeface="Open Sans" charset="0"/>
              </a:rPr>
              <a:t> vitae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libero</a:t>
            </a:r>
            <a:r>
              <a:rPr lang="en-US" sz="2300" dirty="0">
                <a:solidFill>
                  <a:srgbClr val="232323"/>
                </a:solidFill>
                <a:latin typeface="Open Sans" charset="0"/>
                <a:cs typeface="Open Sans" charset="0"/>
                <a:sym typeface="Open Sans" charset="0"/>
              </a:rPr>
              <a:t>, aero, a </a:t>
            </a:r>
            <a:r>
              <a:rPr lang="en-US" sz="2300" dirty="0" err="1">
                <a:solidFill>
                  <a:srgbClr val="232323"/>
                </a:solidFill>
                <a:latin typeface="Open Sans" charset="0"/>
                <a:cs typeface="Open Sans" charset="0"/>
                <a:sym typeface="Open Sans" charset="0"/>
              </a:rPr>
              <a:t>pharetra</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augue</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Aeneanquam</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Pellen</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vestibulus</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porta</a:t>
            </a:r>
            <a:r>
              <a:rPr lang="en-US" sz="2300" dirty="0">
                <a:solidFill>
                  <a:srgbClr val="232323"/>
                </a:solidFill>
                <a:latin typeface="Open Sans" charset="0"/>
                <a:cs typeface="Open Sans" charset="0"/>
                <a:sym typeface="Open Sans" charset="0"/>
              </a:rPr>
              <a:t> ac </a:t>
            </a:r>
            <a:r>
              <a:rPr lang="en-US" sz="2300" dirty="0" err="1">
                <a:solidFill>
                  <a:srgbClr val="232323"/>
                </a:solidFill>
                <a:latin typeface="Open Sans" charset="0"/>
                <a:cs typeface="Open Sans" charset="0"/>
                <a:sym typeface="Open Sans" charset="0"/>
              </a:rPr>
              <a:t>consectetur</a:t>
            </a:r>
            <a:r>
              <a:rPr lang="en-US" sz="2300" dirty="0">
                <a:solidFill>
                  <a:srgbClr val="232323"/>
                </a:solidFill>
                <a:latin typeface="Open Sans" charset="0"/>
                <a:cs typeface="Open Sans" charset="0"/>
                <a:sym typeface="Open Sans" charset="0"/>
              </a:rPr>
              <a:t> ac, </a:t>
            </a:r>
            <a:r>
              <a:rPr lang="en-US" sz="2300" dirty="0" err="1">
                <a:solidFill>
                  <a:srgbClr val="232323"/>
                </a:solidFill>
                <a:latin typeface="Open Sans" charset="0"/>
                <a:cs typeface="Open Sans" charset="0"/>
                <a:sym typeface="Open Sans" charset="0"/>
              </a:rPr>
              <a:t>vestibulum</a:t>
            </a:r>
            <a:r>
              <a:rPr lang="en-US" sz="2300" dirty="0">
                <a:solidFill>
                  <a:srgbClr val="232323"/>
                </a:solidFill>
                <a:latin typeface="Open Sans" charset="0"/>
                <a:cs typeface="Open Sans" charset="0"/>
                <a:sym typeface="Open Sans" charset="0"/>
              </a:rPr>
              <a:t> at </a:t>
            </a:r>
            <a:r>
              <a:rPr lang="en-US" sz="2300" dirty="0" err="1">
                <a:solidFill>
                  <a:srgbClr val="232323"/>
                </a:solidFill>
                <a:latin typeface="Open Sans" charset="0"/>
                <a:cs typeface="Open Sans" charset="0"/>
                <a:sym typeface="Open Sans" charset="0"/>
              </a:rPr>
              <a:t>eros</a:t>
            </a:r>
            <a:r>
              <a:rPr lang="en-US" sz="2300" dirty="0">
                <a:solidFill>
                  <a:srgbClr val="232323"/>
                </a:solidFill>
                <a:latin typeface="Open Sans" charset="0"/>
                <a:cs typeface="Open Sans" charset="0"/>
                <a:sym typeface="Open Sans" charset="0"/>
              </a:rPr>
              <a:t>. </a:t>
            </a:r>
            <a:r>
              <a:rPr lang="en-US" sz="2300" dirty="0" err="1">
                <a:solidFill>
                  <a:srgbClr val="232323"/>
                </a:solidFill>
                <a:latin typeface="Open Sans" charset="0"/>
                <a:cs typeface="Open Sans" charset="0"/>
                <a:sym typeface="Open Sans" charset="0"/>
              </a:rPr>
              <a:t>ut</a:t>
            </a:r>
            <a:r>
              <a:rPr lang="en-US" sz="2300" dirty="0">
                <a:solidFill>
                  <a:srgbClr val="232323"/>
                </a:solidFill>
                <a:latin typeface="Open Sans" charset="0"/>
                <a:cs typeface="Open Sans" charset="0"/>
                <a:sym typeface="Open Sans" charset="0"/>
              </a:rPr>
              <a:t> id </a:t>
            </a:r>
            <a:r>
              <a:rPr lang="en-US" sz="2300" dirty="0" err="1">
                <a:solidFill>
                  <a:srgbClr val="232323"/>
                </a:solidFill>
                <a:latin typeface="Open Sans" charset="0"/>
                <a:cs typeface="Open Sans" charset="0"/>
                <a:sym typeface="Open Sans" charset="0"/>
              </a:rPr>
              <a:t>elit</a:t>
            </a:r>
            <a:r>
              <a:rPr lang="en-US" sz="2300" dirty="0">
                <a:solidFill>
                  <a:srgbClr val="232323"/>
                </a:solidFill>
                <a:latin typeface="Open Sans" charset="0"/>
                <a:cs typeface="Open Sans" charset="0"/>
                <a:sym typeface="Open Sans" charset="0"/>
              </a:rPr>
              <a:t>.</a:t>
            </a:r>
            <a:endParaRPr lang="en-US" dirty="0">
              <a:cs typeface="Gill Sans" charset="0"/>
            </a:endParaRPr>
          </a:p>
        </p:txBody>
      </p:sp>
      <p:sp>
        <p:nvSpPr>
          <p:cNvPr id="10252" name="AutoShape 12"/>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03</a:t>
            </a:r>
            <a:endParaRPr lang="en-US">
              <a:cs typeface="Gill Sans" charset="0"/>
            </a:endParaRPr>
          </a:p>
        </p:txBody>
      </p:sp>
    </p:spTree>
  </p:cSld>
  <p:clrMapOvr>
    <a:masterClrMapping/>
  </p:clrMapOvr>
  <p:transition xmlns:p14="http://schemas.microsoft.com/office/powerpoint/2010/mai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Group 1"/>
          <p:cNvGrpSpPr>
            <a:grpSpLocks/>
          </p:cNvGrpSpPr>
          <p:nvPr/>
        </p:nvGrpSpPr>
        <p:grpSpPr bwMode="auto">
          <a:xfrm>
            <a:off x="1019175" y="723900"/>
            <a:ext cx="15287625" cy="1306513"/>
            <a:chOff x="0" y="0"/>
            <a:chExt cx="5471505" cy="1308100"/>
          </a:xfrm>
        </p:grpSpPr>
        <p:sp>
          <p:nvSpPr>
            <p:cNvPr id="2" name="AutoShape 2"/>
            <p:cNvSpPr>
              <a:spLocks/>
            </p:cNvSpPr>
            <p:nvPr/>
          </p:nvSpPr>
          <p:spPr bwMode="auto">
            <a:xfrm>
              <a:off x="0" y="0"/>
              <a:ext cx="4132890"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Leaves Diagram</a:t>
              </a:r>
              <a:endParaRPr lang="en-US">
                <a:cs typeface="Gill Sans" charset="0"/>
              </a:endParaRPr>
            </a:p>
          </p:txBody>
        </p:sp>
        <p:sp>
          <p:nvSpPr>
            <p:cNvPr id="37891" name="AutoShape 3"/>
            <p:cNvSpPr>
              <a:spLocks/>
            </p:cNvSpPr>
            <p:nvPr/>
          </p:nvSpPr>
          <p:spPr bwMode="auto">
            <a:xfrm>
              <a:off x="7954" y="685044"/>
              <a:ext cx="546355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37890" name="Group 4"/>
          <p:cNvGrpSpPr>
            <a:grpSpLocks/>
          </p:cNvGrpSpPr>
          <p:nvPr/>
        </p:nvGrpSpPr>
        <p:grpSpPr bwMode="auto">
          <a:xfrm>
            <a:off x="7213600" y="4152900"/>
            <a:ext cx="10363200" cy="7718425"/>
            <a:chOff x="0" y="0"/>
            <a:chExt cx="10361847" cy="7718882"/>
          </a:xfrm>
        </p:grpSpPr>
        <p:sp>
          <p:nvSpPr>
            <p:cNvPr id="37893" name="AutoShape 5"/>
            <p:cNvSpPr>
              <a:spLocks/>
            </p:cNvSpPr>
            <p:nvPr/>
          </p:nvSpPr>
          <p:spPr bwMode="auto">
            <a:xfrm>
              <a:off x="3446013" y="3829277"/>
              <a:ext cx="1476182" cy="787447"/>
            </a:xfrm>
            <a:custGeom>
              <a:avLst/>
              <a:gdLst>
                <a:gd name="T0" fmla="*/ 10800 w 21600"/>
                <a:gd name="T1" fmla="+- 0 11439 1279"/>
                <a:gd name="T2" fmla="*/ 11439 h 20321"/>
                <a:gd name="T3" fmla="*/ 10800 w 21600"/>
                <a:gd name="T4" fmla="+- 0 11439 1279"/>
                <a:gd name="T5" fmla="*/ 11439 h 20321"/>
                <a:gd name="T6" fmla="*/ 10800 w 21600"/>
                <a:gd name="T7" fmla="+- 0 11439 1279"/>
                <a:gd name="T8" fmla="*/ 11439 h 20321"/>
                <a:gd name="T9" fmla="*/ 10800 w 21600"/>
                <a:gd name="T10" fmla="+- 0 11439 1279"/>
                <a:gd name="T11" fmla="*/ 11439 h 20321"/>
              </a:gdLst>
              <a:ahLst/>
              <a:cxnLst>
                <a:cxn ang="0">
                  <a:pos x="T0" y="T2"/>
                </a:cxn>
                <a:cxn ang="0">
                  <a:pos x="T3" y="T5"/>
                </a:cxn>
                <a:cxn ang="0">
                  <a:pos x="T6" y="T8"/>
                </a:cxn>
                <a:cxn ang="0">
                  <a:pos x="T9" y="T11"/>
                </a:cxn>
              </a:cxnLst>
              <a:rect l="0" t="0" r="r" b="b"/>
              <a:pathLst>
                <a:path w="21600" h="20321">
                  <a:moveTo>
                    <a:pt x="0" y="20321"/>
                  </a:moveTo>
                  <a:cubicBezTo>
                    <a:pt x="0" y="20321"/>
                    <a:pt x="3942" y="5542"/>
                    <a:pt x="11314" y="2131"/>
                  </a:cubicBezTo>
                  <a:cubicBezTo>
                    <a:pt x="18685" y="-1279"/>
                    <a:pt x="21599" y="426"/>
                    <a:pt x="21599" y="426"/>
                  </a:cubicBezTo>
                </a:path>
              </a:pathLst>
            </a:custGeom>
            <a:noFill/>
            <a:ln w="25400" cap="flat" cmpd="sng">
              <a:solidFill>
                <a:srgbClr val="AAAAAA"/>
              </a:solidFill>
              <a:prstDash val="dash"/>
              <a:miter lim="0"/>
              <a:headEn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894" name="AutoShape 6"/>
            <p:cNvSpPr>
              <a:spLocks/>
            </p:cNvSpPr>
            <p:nvPr/>
          </p:nvSpPr>
          <p:spPr bwMode="auto">
            <a:xfrm>
              <a:off x="2817445" y="1959091"/>
              <a:ext cx="2104750" cy="787447"/>
            </a:xfrm>
            <a:custGeom>
              <a:avLst/>
              <a:gdLst>
                <a:gd name="T0" fmla="*/ 10800 w 21600"/>
                <a:gd name="T1" fmla="+- 0 11439 1279"/>
                <a:gd name="T2" fmla="*/ 11439 h 20321"/>
                <a:gd name="T3" fmla="*/ 10800 w 21600"/>
                <a:gd name="T4" fmla="+- 0 11439 1279"/>
                <a:gd name="T5" fmla="*/ 11439 h 20321"/>
                <a:gd name="T6" fmla="*/ 10800 w 21600"/>
                <a:gd name="T7" fmla="+- 0 11439 1279"/>
                <a:gd name="T8" fmla="*/ 11439 h 20321"/>
                <a:gd name="T9" fmla="*/ 10800 w 21600"/>
                <a:gd name="T10" fmla="+- 0 11439 1279"/>
                <a:gd name="T11" fmla="*/ 11439 h 20321"/>
              </a:gdLst>
              <a:ahLst/>
              <a:cxnLst>
                <a:cxn ang="0">
                  <a:pos x="T0" y="T2"/>
                </a:cxn>
                <a:cxn ang="0">
                  <a:pos x="T3" y="T5"/>
                </a:cxn>
                <a:cxn ang="0">
                  <a:pos x="T6" y="T8"/>
                </a:cxn>
                <a:cxn ang="0">
                  <a:pos x="T9" y="T11"/>
                </a:cxn>
              </a:cxnLst>
              <a:rect l="0" t="0" r="r" b="b"/>
              <a:pathLst>
                <a:path w="21600" h="20321">
                  <a:moveTo>
                    <a:pt x="0" y="20321"/>
                  </a:moveTo>
                  <a:cubicBezTo>
                    <a:pt x="0" y="20321"/>
                    <a:pt x="3942" y="5542"/>
                    <a:pt x="11314" y="2131"/>
                  </a:cubicBezTo>
                  <a:cubicBezTo>
                    <a:pt x="18685" y="-1279"/>
                    <a:pt x="21600" y="426"/>
                    <a:pt x="21600" y="426"/>
                  </a:cubicBezTo>
                </a:path>
              </a:pathLst>
            </a:custGeom>
            <a:noFill/>
            <a:ln w="25400" cap="flat" cmpd="sng">
              <a:solidFill>
                <a:srgbClr val="AAAAAA"/>
              </a:solidFill>
              <a:prstDash val="dash"/>
              <a:miter lim="0"/>
              <a:headEn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895" name="AutoShape 7"/>
            <p:cNvSpPr>
              <a:spLocks/>
            </p:cNvSpPr>
            <p:nvPr/>
          </p:nvSpPr>
          <p:spPr bwMode="auto">
            <a:xfrm>
              <a:off x="2271416" y="244489"/>
              <a:ext cx="2690461" cy="787447"/>
            </a:xfrm>
            <a:custGeom>
              <a:avLst/>
              <a:gdLst>
                <a:gd name="T0" fmla="*/ 10800 w 21600"/>
                <a:gd name="T1" fmla="+- 0 11439 1279"/>
                <a:gd name="T2" fmla="*/ 11439 h 20321"/>
                <a:gd name="T3" fmla="*/ 10800 w 21600"/>
                <a:gd name="T4" fmla="+- 0 11439 1279"/>
                <a:gd name="T5" fmla="*/ 11439 h 20321"/>
                <a:gd name="T6" fmla="*/ 10800 w 21600"/>
                <a:gd name="T7" fmla="+- 0 11439 1279"/>
                <a:gd name="T8" fmla="*/ 11439 h 20321"/>
                <a:gd name="T9" fmla="*/ 10800 w 21600"/>
                <a:gd name="T10" fmla="+- 0 11439 1279"/>
                <a:gd name="T11" fmla="*/ 11439 h 20321"/>
              </a:gdLst>
              <a:ahLst/>
              <a:cxnLst>
                <a:cxn ang="0">
                  <a:pos x="T0" y="T2"/>
                </a:cxn>
                <a:cxn ang="0">
                  <a:pos x="T3" y="T5"/>
                </a:cxn>
                <a:cxn ang="0">
                  <a:pos x="T6" y="T8"/>
                </a:cxn>
                <a:cxn ang="0">
                  <a:pos x="T9" y="T11"/>
                </a:cxn>
              </a:cxnLst>
              <a:rect l="0" t="0" r="r" b="b"/>
              <a:pathLst>
                <a:path w="21600" h="20321">
                  <a:moveTo>
                    <a:pt x="0" y="20321"/>
                  </a:moveTo>
                  <a:cubicBezTo>
                    <a:pt x="0" y="20321"/>
                    <a:pt x="3942" y="5542"/>
                    <a:pt x="11314" y="2131"/>
                  </a:cubicBezTo>
                  <a:cubicBezTo>
                    <a:pt x="18685" y="-1279"/>
                    <a:pt x="21599" y="426"/>
                    <a:pt x="21599" y="426"/>
                  </a:cubicBezTo>
                </a:path>
              </a:pathLst>
            </a:custGeom>
            <a:noFill/>
            <a:ln w="25400" cap="flat" cmpd="sng">
              <a:solidFill>
                <a:srgbClr val="AAAAAA"/>
              </a:solidFill>
              <a:prstDash val="dash"/>
              <a:miter lim="0"/>
              <a:headEn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nvGrpSpPr>
            <p:cNvPr id="37897" name="Group 8"/>
            <p:cNvGrpSpPr>
              <a:grpSpLocks/>
            </p:cNvGrpSpPr>
            <p:nvPr/>
          </p:nvGrpSpPr>
          <p:grpSpPr bwMode="auto">
            <a:xfrm>
              <a:off x="0" y="256999"/>
              <a:ext cx="4241991" cy="7461883"/>
              <a:chOff x="0" y="0"/>
              <a:chExt cx="4241991" cy="7461883"/>
            </a:xfrm>
          </p:grpSpPr>
          <p:sp>
            <p:nvSpPr>
              <p:cNvPr id="3" name="AutoShape 9"/>
              <p:cNvSpPr>
                <a:spLocks/>
              </p:cNvSpPr>
              <p:nvPr/>
            </p:nvSpPr>
            <p:spPr bwMode="auto">
              <a:xfrm rot="244451">
                <a:off x="2120623" y="1954520"/>
                <a:ext cx="1107930" cy="1190696"/>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600"/>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898" name="AutoShape 10"/>
              <p:cNvSpPr>
                <a:spLocks/>
              </p:cNvSpPr>
              <p:nvPr/>
            </p:nvSpPr>
            <p:spPr bwMode="auto">
              <a:xfrm>
                <a:off x="1673007" y="1149609"/>
                <a:ext cx="647615" cy="6312274"/>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600"/>
                    </a:moveTo>
                    <a:lnTo>
                      <a:pt x="18639" y="21600"/>
                    </a:lnTo>
                    <a:cubicBezTo>
                      <a:pt x="18639" y="21600"/>
                      <a:pt x="8131" y="16958"/>
                      <a:pt x="9883" y="11603"/>
                    </a:cubicBezTo>
                    <a:cubicBezTo>
                      <a:pt x="11634" y="6247"/>
                      <a:pt x="11634" y="0"/>
                      <a:pt x="11634" y="0"/>
                    </a:cubicBezTo>
                    <a:cubicBezTo>
                      <a:pt x="11634" y="0"/>
                      <a:pt x="-2960" y="13031"/>
                      <a:pt x="542" y="21600"/>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E88834"/>
                  </a:solidFill>
                  <a:cs typeface="Gill Sans" charset="0"/>
                </a:endParaRPr>
              </a:p>
            </p:txBody>
          </p:sp>
          <p:sp>
            <p:nvSpPr>
              <p:cNvPr id="37899" name="AutoShape 11"/>
              <p:cNvSpPr>
                <a:spLocks/>
              </p:cNvSpPr>
              <p:nvPr/>
            </p:nvSpPr>
            <p:spPr bwMode="auto">
              <a:xfrm rot="21386038" flipH="1">
                <a:off x="1173010" y="1155959"/>
                <a:ext cx="779360" cy="833487"/>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0" name="AutoShape 12"/>
              <p:cNvSpPr>
                <a:spLocks/>
              </p:cNvSpPr>
              <p:nvPr/>
            </p:nvSpPr>
            <p:spPr bwMode="auto">
              <a:xfrm rot="1544698">
                <a:off x="2426971" y="3240471"/>
                <a:ext cx="1533325" cy="1646335"/>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1" name="AutoShape 13"/>
              <p:cNvSpPr>
                <a:spLocks/>
              </p:cNvSpPr>
              <p:nvPr/>
            </p:nvSpPr>
            <p:spPr bwMode="auto">
              <a:xfrm rot="21362879" flipH="1">
                <a:off x="880948" y="2786419"/>
                <a:ext cx="869836" cy="941443"/>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2" name="AutoShape 14"/>
              <p:cNvSpPr>
                <a:spLocks/>
              </p:cNvSpPr>
              <p:nvPr/>
            </p:nvSpPr>
            <p:spPr bwMode="auto">
              <a:xfrm rot="19968163" flipH="1">
                <a:off x="226983" y="3913611"/>
                <a:ext cx="1201580" cy="1282776"/>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600"/>
                      <a:pt x="0" y="21004"/>
                      <a:pt x="0" y="21004"/>
                    </a:cubicBezTo>
                    <a:cubicBezTo>
                      <a:pt x="0" y="21004"/>
                      <a:pt x="515" y="19473"/>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3" name="AutoShape 15"/>
              <p:cNvSpPr>
                <a:spLocks/>
              </p:cNvSpPr>
              <p:nvPr/>
            </p:nvSpPr>
            <p:spPr bwMode="auto">
              <a:xfrm rot="20335334" flipH="1">
                <a:off x="1487294" y="5285292"/>
                <a:ext cx="166665" cy="995421"/>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600"/>
                    </a:moveTo>
                    <a:lnTo>
                      <a:pt x="18640" y="21600"/>
                    </a:lnTo>
                    <a:cubicBezTo>
                      <a:pt x="18640" y="21600"/>
                      <a:pt x="8131" y="16958"/>
                      <a:pt x="9883" y="11603"/>
                    </a:cubicBezTo>
                    <a:cubicBezTo>
                      <a:pt x="11634" y="6247"/>
                      <a:pt x="11634" y="0"/>
                      <a:pt x="11634" y="0"/>
                    </a:cubicBezTo>
                    <a:cubicBezTo>
                      <a:pt x="11634" y="0"/>
                      <a:pt x="-2960" y="13031"/>
                      <a:pt x="542" y="21600"/>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E88834"/>
                  </a:solidFill>
                  <a:cs typeface="Gill Sans" charset="0"/>
                </a:endParaRPr>
              </a:p>
            </p:txBody>
          </p:sp>
          <p:sp>
            <p:nvSpPr>
              <p:cNvPr id="37904" name="AutoShape 16"/>
              <p:cNvSpPr>
                <a:spLocks/>
              </p:cNvSpPr>
              <p:nvPr/>
            </p:nvSpPr>
            <p:spPr bwMode="auto">
              <a:xfrm rot="20335334" flipH="1">
                <a:off x="1650784" y="2418097"/>
                <a:ext cx="165078" cy="993834"/>
              </a:xfrm>
              <a:custGeom>
                <a:avLst/>
                <a:gdLst>
                  <a:gd name="T0" fmla="+- 0 12280 2960"/>
                  <a:gd name="T1" fmla="*/ T0 w 18640"/>
                  <a:gd name="T2" fmla="*/ 10800 h 21600"/>
                  <a:gd name="T3" fmla="+- 0 12280 2960"/>
                  <a:gd name="T4" fmla="*/ T3 w 18640"/>
                  <a:gd name="T5" fmla="*/ 10800 h 21600"/>
                  <a:gd name="T6" fmla="+- 0 12280 2960"/>
                  <a:gd name="T7" fmla="*/ T6 w 18640"/>
                  <a:gd name="T8" fmla="*/ 10800 h 21600"/>
                  <a:gd name="T9" fmla="+- 0 12280 2960"/>
                  <a:gd name="T10" fmla="*/ T9 w 18640"/>
                  <a:gd name="T11" fmla="*/ 10800 h 21600"/>
                </a:gdLst>
                <a:ahLst/>
                <a:cxnLst>
                  <a:cxn ang="0">
                    <a:pos x="T1" y="T2"/>
                  </a:cxn>
                  <a:cxn ang="0">
                    <a:pos x="T4" y="T5"/>
                  </a:cxn>
                  <a:cxn ang="0">
                    <a:pos x="T7" y="T8"/>
                  </a:cxn>
                  <a:cxn ang="0">
                    <a:pos x="T10" y="T11"/>
                  </a:cxn>
                </a:cxnLst>
                <a:rect l="0" t="0" r="r" b="b"/>
                <a:pathLst>
                  <a:path w="18640" h="21600">
                    <a:moveTo>
                      <a:pt x="542" y="21600"/>
                    </a:moveTo>
                    <a:lnTo>
                      <a:pt x="18640" y="21600"/>
                    </a:lnTo>
                    <a:cubicBezTo>
                      <a:pt x="18640" y="21600"/>
                      <a:pt x="8131" y="16958"/>
                      <a:pt x="9883" y="11603"/>
                    </a:cubicBezTo>
                    <a:cubicBezTo>
                      <a:pt x="11634" y="6247"/>
                      <a:pt x="11634" y="0"/>
                      <a:pt x="11634" y="0"/>
                    </a:cubicBezTo>
                    <a:cubicBezTo>
                      <a:pt x="11634" y="0"/>
                      <a:pt x="-2960" y="13031"/>
                      <a:pt x="542" y="21600"/>
                    </a:cubicBezTo>
                    <a:close/>
                  </a:path>
                </a:pathLst>
              </a:custGeom>
              <a:solidFill>
                <a:srgbClr val="E88834"/>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solidFill>
                    <a:srgbClr val="E88834"/>
                  </a:solidFill>
                  <a:cs typeface="Gill Sans" charset="0"/>
                </a:endParaRPr>
              </a:p>
            </p:txBody>
          </p:sp>
          <p:sp>
            <p:nvSpPr>
              <p:cNvPr id="37905" name="AutoShape 17"/>
              <p:cNvSpPr>
                <a:spLocks/>
              </p:cNvSpPr>
              <p:nvPr/>
            </p:nvSpPr>
            <p:spPr bwMode="auto">
              <a:xfrm rot="21386038" flipH="1">
                <a:off x="580949" y="1625887"/>
                <a:ext cx="779361" cy="835074"/>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6" name="AutoShape 18"/>
              <p:cNvSpPr>
                <a:spLocks/>
              </p:cNvSpPr>
              <p:nvPr/>
            </p:nvSpPr>
            <p:spPr bwMode="auto">
              <a:xfrm rot="20192654" flipH="1">
                <a:off x="250792" y="3315087"/>
                <a:ext cx="777773" cy="833487"/>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600"/>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7" name="AutoShape 19"/>
              <p:cNvSpPr>
                <a:spLocks/>
              </p:cNvSpPr>
              <p:nvPr/>
            </p:nvSpPr>
            <p:spPr bwMode="auto">
              <a:xfrm rot="437481">
                <a:off x="3138078" y="2641947"/>
                <a:ext cx="779360" cy="833487"/>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600"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8" name="AutoShape 20"/>
              <p:cNvSpPr>
                <a:spLocks/>
              </p:cNvSpPr>
              <p:nvPr/>
            </p:nvSpPr>
            <p:spPr bwMode="auto">
              <a:xfrm rot="21386038">
                <a:off x="2279352" y="1108332"/>
                <a:ext cx="779361" cy="835074"/>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2"/>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09" name="AutoShape 21"/>
              <p:cNvSpPr>
                <a:spLocks/>
              </p:cNvSpPr>
              <p:nvPr/>
            </p:nvSpPr>
            <p:spPr bwMode="auto">
              <a:xfrm rot="19594860">
                <a:off x="1709515" y="146250"/>
                <a:ext cx="779360" cy="833487"/>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599"/>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10" name="AutoShape 22"/>
              <p:cNvSpPr>
                <a:spLocks/>
              </p:cNvSpPr>
              <p:nvPr/>
            </p:nvSpPr>
            <p:spPr bwMode="auto">
              <a:xfrm rot="708393" flipH="1">
                <a:off x="84127" y="2237112"/>
                <a:ext cx="779360" cy="835074"/>
              </a:xfrm>
              <a:custGeom>
                <a:avLst/>
                <a:gdLst>
                  <a:gd name="T0" fmla="*/ 10008 w 20017"/>
                  <a:gd name="T1" fmla="*/ 10588 h 21177"/>
                  <a:gd name="T2" fmla="*/ 10008 w 20017"/>
                  <a:gd name="T3" fmla="*/ 10588 h 21177"/>
                  <a:gd name="T4" fmla="*/ 10008 w 20017"/>
                  <a:gd name="T5" fmla="*/ 10588 h 21177"/>
                  <a:gd name="T6" fmla="*/ 10008 w 20017"/>
                  <a:gd name="T7" fmla="*/ 10588 h 21177"/>
                </a:gdLst>
                <a:ahLst/>
                <a:cxnLst>
                  <a:cxn ang="0">
                    <a:pos x="T0" y="T1"/>
                  </a:cxn>
                  <a:cxn ang="0">
                    <a:pos x="T2" y="T3"/>
                  </a:cxn>
                  <a:cxn ang="0">
                    <a:pos x="T4" y="T5"/>
                  </a:cxn>
                  <a:cxn ang="0">
                    <a:pos x="T6" y="T7"/>
                  </a:cxn>
                </a:cxnLst>
                <a:rect l="0" t="0" r="r" b="b"/>
                <a:pathLst>
                  <a:path w="20017" h="21177">
                    <a:moveTo>
                      <a:pt x="687" y="16497"/>
                    </a:moveTo>
                    <a:cubicBezTo>
                      <a:pt x="687" y="16497"/>
                      <a:pt x="85" y="7313"/>
                      <a:pt x="7817" y="5527"/>
                    </a:cubicBezTo>
                    <a:cubicBezTo>
                      <a:pt x="15550" y="3741"/>
                      <a:pt x="16666" y="3061"/>
                      <a:pt x="16666" y="3061"/>
                    </a:cubicBezTo>
                    <a:cubicBezTo>
                      <a:pt x="16666" y="3061"/>
                      <a:pt x="14433" y="6463"/>
                      <a:pt x="13745" y="6803"/>
                    </a:cubicBezTo>
                    <a:cubicBezTo>
                      <a:pt x="13058" y="7143"/>
                      <a:pt x="16323" y="6037"/>
                      <a:pt x="18127" y="2466"/>
                    </a:cubicBezTo>
                    <a:cubicBezTo>
                      <a:pt x="19090" y="560"/>
                      <a:pt x="19244" y="0"/>
                      <a:pt x="19244" y="0"/>
                    </a:cubicBezTo>
                    <a:cubicBezTo>
                      <a:pt x="19244" y="0"/>
                      <a:pt x="21599" y="9198"/>
                      <a:pt x="18086" y="14641"/>
                    </a:cubicBezTo>
                    <a:cubicBezTo>
                      <a:pt x="16256" y="17476"/>
                      <a:pt x="13831" y="19559"/>
                      <a:pt x="8677" y="20579"/>
                    </a:cubicBezTo>
                    <a:cubicBezTo>
                      <a:pt x="3522" y="21600"/>
                      <a:pt x="0" y="21004"/>
                      <a:pt x="0" y="21004"/>
                    </a:cubicBezTo>
                    <a:cubicBezTo>
                      <a:pt x="0" y="21004"/>
                      <a:pt x="515" y="19474"/>
                      <a:pt x="687" y="16497"/>
                    </a:cubicBezTo>
                    <a:close/>
                  </a:path>
                </a:pathLst>
              </a:custGeom>
              <a:solidFill>
                <a:srgbClr val="F1C616"/>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37911" name="AutoShape 23"/>
            <p:cNvSpPr>
              <a:spLocks/>
            </p:cNvSpPr>
            <p:nvPr/>
          </p:nvSpPr>
          <p:spPr bwMode="auto">
            <a:xfrm>
              <a:off x="5231717" y="0"/>
              <a:ext cx="5079337" cy="5207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b="1">
                  <a:solidFill>
                    <a:srgbClr val="444444"/>
                  </a:solidFill>
                  <a:latin typeface="Open Sans" charset="0"/>
                  <a:cs typeface="Open Sans" charset="0"/>
                  <a:sym typeface="Open Sans" charset="0"/>
                </a:rPr>
                <a:t>Description here</a:t>
              </a:r>
              <a:endParaRPr lang="en-US">
                <a:cs typeface="Gill Sans" charset="0"/>
              </a:endParaRPr>
            </a:p>
          </p:txBody>
        </p:sp>
        <p:sp>
          <p:nvSpPr>
            <p:cNvPr id="37912" name="AutoShape 24"/>
            <p:cNvSpPr>
              <a:spLocks/>
            </p:cNvSpPr>
            <p:nvPr/>
          </p:nvSpPr>
          <p:spPr bwMode="auto">
            <a:xfrm>
              <a:off x="5231717" y="520731"/>
              <a:ext cx="5092035" cy="9398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444444"/>
                  </a:solidFill>
                  <a:latin typeface="Open Sans" charset="0"/>
                  <a:cs typeface="Open Sans" charset="0"/>
                  <a:sym typeface="Open Sans" charset="0"/>
                </a:rPr>
                <a:t>Description here Nullam id dolor id nibh ultricies. </a:t>
              </a:r>
              <a:endParaRPr lang="en-US">
                <a:cs typeface="Gill Sans" charset="0"/>
              </a:endParaRPr>
            </a:p>
          </p:txBody>
        </p:sp>
        <p:sp>
          <p:nvSpPr>
            <p:cNvPr id="37913" name="AutoShape 25"/>
            <p:cNvSpPr>
              <a:spLocks/>
            </p:cNvSpPr>
            <p:nvPr/>
          </p:nvSpPr>
          <p:spPr bwMode="auto">
            <a:xfrm>
              <a:off x="5231717" y="1612995"/>
              <a:ext cx="5104733" cy="5207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b="1">
                  <a:solidFill>
                    <a:srgbClr val="444444"/>
                  </a:solidFill>
                  <a:latin typeface="Open Sans" charset="0"/>
                  <a:cs typeface="Open Sans" charset="0"/>
                  <a:sym typeface="Open Sans" charset="0"/>
                </a:rPr>
                <a:t>Description here</a:t>
              </a:r>
              <a:endParaRPr lang="en-US">
                <a:cs typeface="Gill Sans" charset="0"/>
              </a:endParaRPr>
            </a:p>
          </p:txBody>
        </p:sp>
        <p:sp>
          <p:nvSpPr>
            <p:cNvPr id="37914" name="AutoShape 26"/>
            <p:cNvSpPr>
              <a:spLocks/>
            </p:cNvSpPr>
            <p:nvPr/>
          </p:nvSpPr>
          <p:spPr bwMode="auto">
            <a:xfrm>
              <a:off x="5231717" y="2133726"/>
              <a:ext cx="5066638" cy="9398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444444"/>
                  </a:solidFill>
                  <a:latin typeface="Open Sans" charset="0"/>
                  <a:cs typeface="Open Sans" charset="0"/>
                  <a:sym typeface="Open Sans" charset="0"/>
                </a:rPr>
                <a:t>Description here Nullam id dolor id nibh ultricies. </a:t>
              </a:r>
              <a:endParaRPr lang="en-US">
                <a:cs typeface="Gill Sans" charset="0"/>
              </a:endParaRPr>
            </a:p>
          </p:txBody>
        </p:sp>
        <p:sp>
          <p:nvSpPr>
            <p:cNvPr id="37915" name="AutoShape 27"/>
            <p:cNvSpPr>
              <a:spLocks/>
            </p:cNvSpPr>
            <p:nvPr/>
          </p:nvSpPr>
          <p:spPr bwMode="auto">
            <a:xfrm>
              <a:off x="5231717" y="3225991"/>
              <a:ext cx="5092035" cy="5207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b="1">
                  <a:solidFill>
                    <a:srgbClr val="444444"/>
                  </a:solidFill>
                  <a:latin typeface="Open Sans" charset="0"/>
                  <a:cs typeface="Open Sans" charset="0"/>
                  <a:sym typeface="Open Sans" charset="0"/>
                </a:rPr>
                <a:t>Description here</a:t>
              </a:r>
              <a:endParaRPr lang="en-US">
                <a:cs typeface="Gill Sans" charset="0"/>
              </a:endParaRPr>
            </a:p>
          </p:txBody>
        </p:sp>
        <p:sp>
          <p:nvSpPr>
            <p:cNvPr id="37916" name="AutoShape 28"/>
            <p:cNvSpPr>
              <a:spLocks/>
            </p:cNvSpPr>
            <p:nvPr/>
          </p:nvSpPr>
          <p:spPr bwMode="auto">
            <a:xfrm>
              <a:off x="5231717" y="3746722"/>
              <a:ext cx="5130130" cy="9398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444444"/>
                  </a:solidFill>
                  <a:latin typeface="Open Sans" charset="0"/>
                  <a:cs typeface="Open Sans" charset="0"/>
                  <a:sym typeface="Open Sans" charset="0"/>
                </a:rPr>
                <a:t>Description here Nullam id dolor id nibh ultricies. </a:t>
              </a:r>
              <a:endParaRPr lang="en-US">
                <a:cs typeface="Gill Sans" charset="0"/>
              </a:endParaRPr>
            </a:p>
          </p:txBody>
        </p:sp>
        <p:sp>
          <p:nvSpPr>
            <p:cNvPr id="37917" name="AutoShape 29"/>
            <p:cNvSpPr>
              <a:spLocks/>
            </p:cNvSpPr>
            <p:nvPr/>
          </p:nvSpPr>
          <p:spPr bwMode="auto">
            <a:xfrm>
              <a:off x="2474590" y="5296214"/>
              <a:ext cx="2428558" cy="787447"/>
            </a:xfrm>
            <a:custGeom>
              <a:avLst/>
              <a:gdLst>
                <a:gd name="T0" fmla="*/ 10800 w 21600"/>
                <a:gd name="T1" fmla="+- 0 11439 1279"/>
                <a:gd name="T2" fmla="*/ 11439 h 20321"/>
                <a:gd name="T3" fmla="*/ 10800 w 21600"/>
                <a:gd name="T4" fmla="+- 0 11439 1279"/>
                <a:gd name="T5" fmla="*/ 11439 h 20321"/>
                <a:gd name="T6" fmla="*/ 10800 w 21600"/>
                <a:gd name="T7" fmla="+- 0 11439 1279"/>
                <a:gd name="T8" fmla="*/ 11439 h 20321"/>
                <a:gd name="T9" fmla="*/ 10800 w 21600"/>
                <a:gd name="T10" fmla="+- 0 11439 1279"/>
                <a:gd name="T11" fmla="*/ 11439 h 20321"/>
              </a:gdLst>
              <a:ahLst/>
              <a:cxnLst>
                <a:cxn ang="0">
                  <a:pos x="T0" y="T2"/>
                </a:cxn>
                <a:cxn ang="0">
                  <a:pos x="T3" y="T5"/>
                </a:cxn>
                <a:cxn ang="0">
                  <a:pos x="T6" y="T8"/>
                </a:cxn>
                <a:cxn ang="0">
                  <a:pos x="T9" y="T11"/>
                </a:cxn>
              </a:cxnLst>
              <a:rect l="0" t="0" r="r" b="b"/>
              <a:pathLst>
                <a:path w="21600" h="20321">
                  <a:moveTo>
                    <a:pt x="0" y="20321"/>
                  </a:moveTo>
                  <a:cubicBezTo>
                    <a:pt x="0" y="20321"/>
                    <a:pt x="3942" y="5542"/>
                    <a:pt x="11314" y="2131"/>
                  </a:cubicBezTo>
                  <a:cubicBezTo>
                    <a:pt x="18685" y="-1279"/>
                    <a:pt x="21599" y="426"/>
                    <a:pt x="21599" y="426"/>
                  </a:cubicBezTo>
                </a:path>
              </a:pathLst>
            </a:custGeom>
            <a:noFill/>
            <a:ln w="25400" cap="flat" cmpd="sng">
              <a:solidFill>
                <a:srgbClr val="AAAAAA"/>
              </a:solidFill>
              <a:prstDash val="dash"/>
              <a:miter lim="0"/>
              <a:headEn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37918" name="AutoShape 30"/>
            <p:cNvSpPr>
              <a:spLocks/>
            </p:cNvSpPr>
            <p:nvPr/>
          </p:nvSpPr>
          <p:spPr bwMode="auto">
            <a:xfrm>
              <a:off x="5333304" y="4927892"/>
              <a:ext cx="4965052" cy="5207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b="1">
                  <a:solidFill>
                    <a:srgbClr val="444444"/>
                  </a:solidFill>
                  <a:latin typeface="Open Sans" charset="0"/>
                  <a:cs typeface="Open Sans" charset="0"/>
                  <a:sym typeface="Open Sans" charset="0"/>
                </a:rPr>
                <a:t>Description here</a:t>
              </a:r>
              <a:endParaRPr lang="en-US">
                <a:cs typeface="Gill Sans" charset="0"/>
              </a:endParaRPr>
            </a:p>
          </p:txBody>
        </p:sp>
        <p:sp>
          <p:nvSpPr>
            <p:cNvPr id="37919" name="AutoShape 31"/>
            <p:cNvSpPr>
              <a:spLocks/>
            </p:cNvSpPr>
            <p:nvPr/>
          </p:nvSpPr>
          <p:spPr bwMode="auto">
            <a:xfrm>
              <a:off x="5333304" y="5448623"/>
              <a:ext cx="4977750" cy="9398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444444"/>
                  </a:solidFill>
                  <a:latin typeface="Open Sans" charset="0"/>
                  <a:cs typeface="Open Sans" charset="0"/>
                  <a:sym typeface="Open Sans" charset="0"/>
                </a:rPr>
                <a:t>Description here Nullam id dolor id nibh ultricies. </a:t>
              </a:r>
              <a:endParaRPr lang="en-US">
                <a:cs typeface="Gill Sans" charset="0"/>
              </a:endParaRPr>
            </a:p>
          </p:txBody>
        </p:sp>
      </p:grpSp>
      <p:sp>
        <p:nvSpPr>
          <p:cNvPr id="37920" name="AutoShape 32"/>
          <p:cNvSpPr>
            <a:spLocks/>
          </p:cNvSpPr>
          <p:nvPr/>
        </p:nvSpPr>
        <p:spPr bwMode="auto">
          <a:xfrm>
            <a:off x="1030288" y="6667500"/>
            <a:ext cx="5562600" cy="4711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Nullam id dolor id nibh ultricies vehicula ut id elit. Vestibulum id ligula porta felis euismod semper. Aenean lacinia bibendum nulla sed consectetur. Nulla vitae elit libero, a pharetra augue. Aenean eu leo quam. Pellentesque ornare sem lacinia quam venenatis vestibulum. Morbi leo risus, porta ac consectetur ac, vestibulum at eros. Aenean eu leo quam.</a:t>
            </a:r>
            <a:endParaRPr lang="en-US">
              <a:cs typeface="Gill Sans" charset="0"/>
            </a:endParaRPr>
          </a:p>
        </p:txBody>
      </p:sp>
      <p:sp>
        <p:nvSpPr>
          <p:cNvPr id="37921" name="AutoShape 33"/>
          <p:cNvSpPr>
            <a:spLocks/>
          </p:cNvSpPr>
          <p:nvPr/>
        </p:nvSpPr>
        <p:spPr bwMode="auto">
          <a:xfrm>
            <a:off x="1028700" y="3302000"/>
            <a:ext cx="5892800" cy="298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400" b="1">
                <a:solidFill>
                  <a:srgbClr val="232323"/>
                </a:solidFill>
                <a:latin typeface="Open Sans" charset="0"/>
                <a:cs typeface="Open Sans" charset="0"/>
                <a:sym typeface="Open Sans" charset="0"/>
              </a:rPr>
              <a:t>The Secrets</a:t>
            </a:r>
            <a:r>
              <a:rPr lang="en-US" sz="6400">
                <a:solidFill>
                  <a:srgbClr val="232323"/>
                </a:solidFill>
                <a:latin typeface="Open Sans" charset="0"/>
                <a:cs typeface="Open Sans" charset="0"/>
                <a:sym typeface="Open Sans" charset="0"/>
              </a:rPr>
              <a:t> of Our Success Story</a:t>
            </a:r>
            <a:endParaRPr lang="en-US">
              <a:cs typeface="Gill Sans" charset="0"/>
            </a:endParaRPr>
          </a:p>
        </p:txBody>
      </p:sp>
      <p:sp>
        <p:nvSpPr>
          <p:cNvPr id="37922" name="AutoShape 34"/>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30</a:t>
            </a:r>
            <a:endParaRPr lang="en-US">
              <a:cs typeface="Gill Sans" charset="0"/>
            </a:endParaRPr>
          </a:p>
        </p:txBody>
      </p:sp>
    </p:spTree>
  </p:cSld>
  <p:clrMapOvr>
    <a:masterClrMapping/>
  </p:clrMapOvr>
  <p:transition xmlns:p14="http://schemas.microsoft.com/office/powerpoint/2010/mai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Group 1"/>
          <p:cNvGrpSpPr>
            <a:grpSpLocks/>
          </p:cNvGrpSpPr>
          <p:nvPr/>
        </p:nvGrpSpPr>
        <p:grpSpPr bwMode="auto">
          <a:xfrm>
            <a:off x="1019175" y="723900"/>
            <a:ext cx="15363825" cy="1306513"/>
            <a:chOff x="0" y="0"/>
            <a:chExt cx="5471505" cy="1308100"/>
          </a:xfrm>
        </p:grpSpPr>
        <p:sp>
          <p:nvSpPr>
            <p:cNvPr id="2" name="AutoShape 2"/>
            <p:cNvSpPr>
              <a:spLocks/>
            </p:cNvSpPr>
            <p:nvPr/>
          </p:nvSpPr>
          <p:spPr bwMode="auto">
            <a:xfrm>
              <a:off x="0" y="0"/>
              <a:ext cx="4132745"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Leaves Diagram</a:t>
              </a:r>
              <a:endParaRPr lang="en-US" dirty="0">
                <a:cs typeface="Gill Sans" charset="0"/>
              </a:endParaRPr>
            </a:p>
          </p:txBody>
        </p:sp>
        <p:sp>
          <p:nvSpPr>
            <p:cNvPr id="38915" name="AutoShape 3"/>
            <p:cNvSpPr>
              <a:spLocks/>
            </p:cNvSpPr>
            <p:nvPr/>
          </p:nvSpPr>
          <p:spPr bwMode="auto">
            <a:xfrm>
              <a:off x="7915" y="685044"/>
              <a:ext cx="546359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a:solidFill>
                    <a:srgbClr val="232323"/>
                  </a:solidFill>
                  <a:latin typeface="Open Sans" charset="0"/>
                  <a:cs typeface="Open Sans" charset="0"/>
                  <a:sym typeface="Open Sans" charset="0"/>
                </a:rPr>
                <a:t>The lorem ipsum dolor sit amet</a:t>
              </a:r>
              <a:endParaRPr lang="en-US">
                <a:cs typeface="Gill Sans" charset="0"/>
              </a:endParaRPr>
            </a:p>
          </p:txBody>
        </p:sp>
      </p:grpSp>
      <p:sp>
        <p:nvSpPr>
          <p:cNvPr id="38918" name="AutoShape 6"/>
          <p:cNvSpPr>
            <a:spLocks/>
          </p:cNvSpPr>
          <p:nvPr/>
        </p:nvSpPr>
        <p:spPr bwMode="auto">
          <a:xfrm>
            <a:off x="996950" y="7926388"/>
            <a:ext cx="4229100" cy="294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F1C61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8919" name="AutoShape 7"/>
          <p:cNvSpPr>
            <a:spLocks/>
          </p:cNvSpPr>
          <p:nvPr/>
        </p:nvSpPr>
        <p:spPr bwMode="auto">
          <a:xfrm>
            <a:off x="2549525" y="8391525"/>
            <a:ext cx="1770063" cy="1100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8921" name="AutoShape 9"/>
          <p:cNvSpPr>
            <a:spLocks/>
          </p:cNvSpPr>
          <p:nvPr/>
        </p:nvSpPr>
        <p:spPr bwMode="auto">
          <a:xfrm>
            <a:off x="3856038" y="7926388"/>
            <a:ext cx="4229100" cy="294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F29E1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8922" name="AutoShape 10"/>
          <p:cNvSpPr>
            <a:spLocks/>
          </p:cNvSpPr>
          <p:nvPr/>
        </p:nvSpPr>
        <p:spPr bwMode="auto">
          <a:xfrm>
            <a:off x="5410200" y="8380413"/>
            <a:ext cx="1771650" cy="1038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8924" name="AutoShape 12"/>
          <p:cNvSpPr>
            <a:spLocks/>
          </p:cNvSpPr>
          <p:nvPr/>
        </p:nvSpPr>
        <p:spPr bwMode="auto">
          <a:xfrm>
            <a:off x="6715125" y="7926388"/>
            <a:ext cx="4229100" cy="294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E8883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8925" name="AutoShape 13"/>
          <p:cNvSpPr>
            <a:spLocks/>
          </p:cNvSpPr>
          <p:nvPr/>
        </p:nvSpPr>
        <p:spPr bwMode="auto">
          <a:xfrm>
            <a:off x="8261350" y="8369300"/>
            <a:ext cx="1770063" cy="1003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8926" name="AutoShape 14"/>
          <p:cNvSpPr>
            <a:spLocks/>
          </p:cNvSpPr>
          <p:nvPr/>
        </p:nvSpPr>
        <p:spPr bwMode="auto">
          <a:xfrm>
            <a:off x="11620500" y="3600450"/>
            <a:ext cx="5910263" cy="8331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4600" b="1">
                <a:latin typeface="Open Sans" charset="0"/>
                <a:cs typeface="Open Sans" charset="0"/>
                <a:sym typeface="Open Sans" charset="0"/>
              </a:rPr>
              <a:t>Our Goal</a:t>
            </a:r>
            <a:r>
              <a:rPr lang="en-US" sz="4600">
                <a:latin typeface="Open Sans" charset="0"/>
                <a:cs typeface="Open Sans" charset="0"/>
                <a:sym typeface="Open Sans" charset="0"/>
              </a:rPr>
              <a:t> is to Create Best Lorem Ipsum in The World</a:t>
            </a:r>
          </a:p>
          <a:p>
            <a:pPr algn="l">
              <a:defRPr/>
            </a:pPr>
            <a:endParaRPr lang="en-US" sz="2800">
              <a:solidFill>
                <a:srgbClr val="232323"/>
              </a:solidFill>
              <a:latin typeface="Open Sans" charset="0"/>
              <a:cs typeface="Open Sans" charset="0"/>
              <a:sym typeface="Open Sans" charset="0"/>
            </a:endParaRPr>
          </a:p>
          <a:p>
            <a:pPr algn="l">
              <a:defRPr/>
            </a:pPr>
            <a:r>
              <a:rPr lang="en-US" sz="2400">
                <a:solidFill>
                  <a:srgbClr val="232323"/>
                </a:solidFill>
                <a:latin typeface="Open Sans" charset="0"/>
                <a:cs typeface="Open Sans" charset="0"/>
                <a:sym typeface="Open Sans" charset="0"/>
              </a:rPr>
              <a:t>Nullam quis risus eget urna mollis ornare vel eu leo. Nulla vitae elit libero, a pharetra augue. Praesent commodo cursus magna, vel scelerisque nisl consectetur et. Nullam id dolor id nibh ultricies vehicula ut id elit. Nulla vitae elit libero, a pharetra augue. Nullam quis risus eget urna mollis ornare vel eu leo. Nulla vitae elit libero, a pharetra augue. Praesent commodo cursus magna, vel scelerisque nisl consectetur et. N</a:t>
            </a:r>
            <a:endParaRPr lang="en-US">
              <a:cs typeface="Gill Sans" charset="0"/>
            </a:endParaRPr>
          </a:p>
        </p:txBody>
      </p:sp>
      <p:sp>
        <p:nvSpPr>
          <p:cNvPr id="38927" name="AutoShape 15"/>
          <p:cNvSpPr>
            <a:spLocks/>
          </p:cNvSpPr>
          <p:nvPr/>
        </p:nvSpPr>
        <p:spPr bwMode="auto">
          <a:xfrm>
            <a:off x="169799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31</a:t>
            </a:r>
            <a:endParaRPr lang="en-US">
              <a:cs typeface="Gill Sans" charset="0"/>
            </a:endParaRPr>
          </a:p>
        </p:txBody>
      </p:sp>
      <p:sp>
        <p:nvSpPr>
          <p:cNvPr id="17" name="AutoShape 6"/>
          <p:cNvSpPr>
            <a:spLocks/>
          </p:cNvSpPr>
          <p:nvPr/>
        </p:nvSpPr>
        <p:spPr bwMode="auto">
          <a:xfrm flipV="1">
            <a:off x="1025525" y="4976813"/>
            <a:ext cx="4229100" cy="294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
        <p:nvSpPr>
          <p:cNvPr id="18" name="AutoShape 9"/>
          <p:cNvSpPr>
            <a:spLocks/>
          </p:cNvSpPr>
          <p:nvPr/>
        </p:nvSpPr>
        <p:spPr bwMode="auto">
          <a:xfrm flipV="1">
            <a:off x="3884613" y="4976813"/>
            <a:ext cx="4229100" cy="294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
        <p:nvSpPr>
          <p:cNvPr id="19" name="AutoShape 12"/>
          <p:cNvSpPr>
            <a:spLocks/>
          </p:cNvSpPr>
          <p:nvPr/>
        </p:nvSpPr>
        <p:spPr bwMode="auto">
          <a:xfrm flipV="1">
            <a:off x="6743700" y="4976813"/>
            <a:ext cx="4229100" cy="294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Tree>
  </p:cSld>
  <p:clrMapOvr>
    <a:masterClrMapping/>
  </p:clrMapOvr>
  <p:transition xmlns:p14="http://schemas.microsoft.com/office/powerpoint/2010/mai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Group 1"/>
          <p:cNvGrpSpPr>
            <a:grpSpLocks/>
          </p:cNvGrpSpPr>
          <p:nvPr/>
        </p:nvGrpSpPr>
        <p:grpSpPr bwMode="auto">
          <a:xfrm>
            <a:off x="1019175" y="723900"/>
            <a:ext cx="15363825" cy="1306513"/>
            <a:chOff x="0" y="0"/>
            <a:chExt cx="5471505" cy="1308100"/>
          </a:xfrm>
        </p:grpSpPr>
        <p:sp>
          <p:nvSpPr>
            <p:cNvPr id="2" name="AutoShape 2"/>
            <p:cNvSpPr>
              <a:spLocks/>
            </p:cNvSpPr>
            <p:nvPr/>
          </p:nvSpPr>
          <p:spPr bwMode="auto">
            <a:xfrm>
              <a:off x="0" y="0"/>
              <a:ext cx="4132745"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Leaves Diagram</a:t>
              </a:r>
              <a:endParaRPr lang="en-US" dirty="0">
                <a:cs typeface="Gill Sans" charset="0"/>
              </a:endParaRPr>
            </a:p>
          </p:txBody>
        </p:sp>
        <p:sp>
          <p:nvSpPr>
            <p:cNvPr id="3" name="AutoShape 3"/>
            <p:cNvSpPr>
              <a:spLocks/>
            </p:cNvSpPr>
            <p:nvPr/>
          </p:nvSpPr>
          <p:spPr bwMode="auto">
            <a:xfrm>
              <a:off x="7915" y="685044"/>
              <a:ext cx="546359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a:solidFill>
                    <a:srgbClr val="232323"/>
                  </a:solidFill>
                  <a:latin typeface="Open Sans" charset="0"/>
                  <a:cs typeface="Open Sans" charset="0"/>
                  <a:sym typeface="Open Sans" charset="0"/>
                </a:rPr>
                <a:t>The lorem ipsum dolor sit amet</a:t>
              </a:r>
              <a:endParaRPr lang="en-US">
                <a:cs typeface="Gill Sans" charset="0"/>
              </a:endParaRPr>
            </a:p>
          </p:txBody>
        </p:sp>
      </p:grpSp>
      <p:sp>
        <p:nvSpPr>
          <p:cNvPr id="39942" name="AutoShape 6"/>
          <p:cNvSpPr>
            <a:spLocks/>
          </p:cNvSpPr>
          <p:nvPr/>
        </p:nvSpPr>
        <p:spPr bwMode="auto">
          <a:xfrm>
            <a:off x="3694113" y="7369175"/>
            <a:ext cx="3983037" cy="2776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F1C61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9943" name="AutoShape 7"/>
          <p:cNvSpPr>
            <a:spLocks/>
          </p:cNvSpPr>
          <p:nvPr/>
        </p:nvSpPr>
        <p:spPr bwMode="auto">
          <a:xfrm>
            <a:off x="4999038" y="7807325"/>
            <a:ext cx="1981200" cy="101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9945" name="AutoShape 9"/>
          <p:cNvSpPr>
            <a:spLocks/>
          </p:cNvSpPr>
          <p:nvPr/>
        </p:nvSpPr>
        <p:spPr bwMode="auto">
          <a:xfrm>
            <a:off x="6386513" y="7369175"/>
            <a:ext cx="3983037" cy="2776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F29E1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9946" name="AutoShape 10"/>
          <p:cNvSpPr>
            <a:spLocks/>
          </p:cNvSpPr>
          <p:nvPr/>
        </p:nvSpPr>
        <p:spPr bwMode="auto">
          <a:xfrm>
            <a:off x="7642225" y="7796213"/>
            <a:ext cx="2082800" cy="1104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9948" name="AutoShape 12"/>
          <p:cNvSpPr>
            <a:spLocks/>
          </p:cNvSpPr>
          <p:nvPr/>
        </p:nvSpPr>
        <p:spPr bwMode="auto">
          <a:xfrm>
            <a:off x="9078913" y="7369175"/>
            <a:ext cx="3983037" cy="2776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E8883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9949" name="AutoShape 13"/>
          <p:cNvSpPr>
            <a:spLocks/>
          </p:cNvSpPr>
          <p:nvPr/>
        </p:nvSpPr>
        <p:spPr bwMode="auto">
          <a:xfrm>
            <a:off x="10415588" y="7786688"/>
            <a:ext cx="1905000" cy="990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9951" name="AutoShape 15"/>
          <p:cNvSpPr>
            <a:spLocks/>
          </p:cNvSpPr>
          <p:nvPr/>
        </p:nvSpPr>
        <p:spPr bwMode="auto">
          <a:xfrm>
            <a:off x="1003300" y="7377113"/>
            <a:ext cx="3983038" cy="277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C5C8D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9952" name="AutoShape 16"/>
          <p:cNvSpPr>
            <a:spLocks/>
          </p:cNvSpPr>
          <p:nvPr/>
        </p:nvSpPr>
        <p:spPr bwMode="auto">
          <a:xfrm>
            <a:off x="2370138" y="7807325"/>
            <a:ext cx="1870075"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grpSp>
        <p:nvGrpSpPr>
          <p:cNvPr id="39939" name="Group 17"/>
          <p:cNvGrpSpPr>
            <a:grpSpLocks/>
          </p:cNvGrpSpPr>
          <p:nvPr/>
        </p:nvGrpSpPr>
        <p:grpSpPr bwMode="auto">
          <a:xfrm>
            <a:off x="13381038" y="5303838"/>
            <a:ext cx="4122737" cy="4122737"/>
            <a:chOff x="0" y="0"/>
            <a:chExt cx="4122337" cy="4122337"/>
          </a:xfrm>
        </p:grpSpPr>
        <p:grpSp>
          <p:nvGrpSpPr>
            <p:cNvPr id="39941" name="Group 18"/>
            <p:cNvGrpSpPr>
              <a:grpSpLocks/>
            </p:cNvGrpSpPr>
            <p:nvPr/>
          </p:nvGrpSpPr>
          <p:grpSpPr bwMode="auto">
            <a:xfrm>
              <a:off x="0" y="0"/>
              <a:ext cx="4122337" cy="4122337"/>
              <a:chOff x="0" y="0"/>
              <a:chExt cx="4122337" cy="4122337"/>
            </a:xfrm>
          </p:grpSpPr>
          <p:sp>
            <p:nvSpPr>
              <p:cNvPr id="39955" name="AutoShape 19"/>
              <p:cNvSpPr>
                <a:spLocks/>
              </p:cNvSpPr>
              <p:nvPr/>
            </p:nvSpPr>
            <p:spPr bwMode="auto">
              <a:xfrm>
                <a:off x="131749" y="133337"/>
                <a:ext cx="3865188" cy="38715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1C616"/>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sz="4800">
                  <a:solidFill>
                    <a:srgbClr val="FFFFFF"/>
                  </a:solidFill>
                  <a:latin typeface="Open Sans" charset="0"/>
                  <a:cs typeface="Open Sans" charset="0"/>
                  <a:sym typeface="Open Sans" charset="0"/>
                </a:endParaRPr>
              </a:p>
              <a:p>
                <a:pPr>
                  <a:defRPr/>
                </a:pPr>
                <a:r>
                  <a:rPr lang="en-US" sz="4800">
                    <a:solidFill>
                      <a:srgbClr val="FFFFFF"/>
                    </a:solidFill>
                    <a:latin typeface="Open Sans" charset="0"/>
                    <a:cs typeface="Open Sans" charset="0"/>
                    <a:sym typeface="Open Sans" charset="0"/>
                  </a:rPr>
                  <a:t>GOAL</a:t>
                </a:r>
              </a:p>
              <a:p>
                <a:pPr>
                  <a:defRPr/>
                </a:pPr>
                <a:r>
                  <a:rPr lang="en-US" sz="2700">
                    <a:solidFill>
                      <a:srgbClr val="FFFFFF"/>
                    </a:solidFill>
                    <a:latin typeface="Open Sans" charset="0"/>
                    <a:cs typeface="Open Sans" charset="0"/>
                    <a:sym typeface="Open Sans" charset="0"/>
                  </a:rPr>
                  <a:t>Add your </a:t>
                </a:r>
                <a:r>
                  <a:rPr lang="en-US" sz="2700" b="1">
                    <a:solidFill>
                      <a:srgbClr val="FFFFFF"/>
                    </a:solidFill>
                    <a:latin typeface="Open Sans" charset="0"/>
                    <a:cs typeface="Open Sans" charset="0"/>
                    <a:sym typeface="Open Sans" charset="0"/>
                  </a:rPr>
                  <a:t>text here</a:t>
                </a:r>
                <a:endParaRPr lang="en-US">
                  <a:cs typeface="Gill Sans" charset="0"/>
                </a:endParaRPr>
              </a:p>
            </p:txBody>
          </p:sp>
          <p:sp>
            <p:nvSpPr>
              <p:cNvPr id="39956" name="AutoShape 20"/>
              <p:cNvSpPr>
                <a:spLocks/>
              </p:cNvSpPr>
              <p:nvPr/>
            </p:nvSpPr>
            <p:spPr bwMode="auto">
              <a:xfrm>
                <a:off x="0" y="0"/>
                <a:ext cx="4122337" cy="41223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39957" name="AutoShape 21"/>
            <p:cNvSpPr>
              <a:spLocks/>
            </p:cNvSpPr>
            <p:nvPr/>
          </p:nvSpPr>
          <p:spPr bwMode="auto">
            <a:xfrm>
              <a:off x="1542900" y="993679"/>
              <a:ext cx="1025426" cy="7397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16537" y="21599"/>
                  </a:lnTo>
                  <a:cubicBezTo>
                    <a:pt x="19334" y="21599"/>
                    <a:pt x="21600" y="18446"/>
                    <a:pt x="21600" y="14555"/>
                  </a:cubicBezTo>
                  <a:cubicBezTo>
                    <a:pt x="21600" y="11120"/>
                    <a:pt x="19831" y="8269"/>
                    <a:pt x="17492" y="7647"/>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grpSp>
      <p:sp>
        <p:nvSpPr>
          <p:cNvPr id="39958" name="AutoShape 22"/>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32</a:t>
            </a:r>
            <a:endParaRPr lang="en-US">
              <a:cs typeface="Gill Sans" charset="0"/>
            </a:endParaRPr>
          </a:p>
        </p:txBody>
      </p:sp>
      <p:sp>
        <p:nvSpPr>
          <p:cNvPr id="24" name="AutoShape 5"/>
          <p:cNvSpPr>
            <a:spLocks/>
          </p:cNvSpPr>
          <p:nvPr/>
        </p:nvSpPr>
        <p:spPr bwMode="auto">
          <a:xfrm flipV="1">
            <a:off x="3683000" y="4605338"/>
            <a:ext cx="3983038" cy="277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
        <p:nvSpPr>
          <p:cNvPr id="25" name="AutoShape 8"/>
          <p:cNvSpPr>
            <a:spLocks/>
          </p:cNvSpPr>
          <p:nvPr/>
        </p:nvSpPr>
        <p:spPr bwMode="auto">
          <a:xfrm flipV="1">
            <a:off x="6375400" y="4605338"/>
            <a:ext cx="3984625" cy="277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
        <p:nvSpPr>
          <p:cNvPr id="26" name="AutoShape 11"/>
          <p:cNvSpPr>
            <a:spLocks/>
          </p:cNvSpPr>
          <p:nvPr/>
        </p:nvSpPr>
        <p:spPr bwMode="auto">
          <a:xfrm flipV="1">
            <a:off x="9067800" y="4605338"/>
            <a:ext cx="3984625" cy="277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
        <p:nvSpPr>
          <p:cNvPr id="27" name="AutoShape 14"/>
          <p:cNvSpPr>
            <a:spLocks/>
          </p:cNvSpPr>
          <p:nvPr/>
        </p:nvSpPr>
        <p:spPr bwMode="auto">
          <a:xfrm flipV="1">
            <a:off x="993775" y="4614863"/>
            <a:ext cx="3983038" cy="277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3906" y="21599"/>
                </a:lnTo>
                <a:lnTo>
                  <a:pt x="21599" y="0"/>
                </a:lnTo>
                <a:lnTo>
                  <a:pt x="7693" y="0"/>
                </a:lnTo>
                <a:cubicBezTo>
                  <a:pt x="7693" y="0"/>
                  <a:pt x="0" y="21599"/>
                  <a:pt x="0" y="21599"/>
                </a:cubicBezTo>
                <a:close/>
              </a:path>
            </a:pathLst>
          </a:custGeom>
          <a:solidFill>
            <a:srgbClr val="A1A7AC"/>
          </a:solidFill>
          <a:ln>
            <a:noFill/>
          </a:ln>
          <a:effectLst/>
          <a:extLst/>
        </p:spPr>
        <p:txBody>
          <a:bodyPr lIns="0" tIns="0" rIns="0" bIns="0" anchor="ctr"/>
          <a:lstStyle/>
          <a:p>
            <a:pPr algn="ctr" defTabSz="457200" hangingPunct="0">
              <a:defRPr/>
            </a:pPr>
            <a:endParaRPr lang="en-US" sz="3000">
              <a:solidFill>
                <a:srgbClr val="FFFFFF"/>
              </a:solidFill>
              <a:effectLst>
                <a:outerShdw blurRad="38100" dist="38100" dir="2700000" algn="tl">
                  <a:srgbClr val="000000"/>
                </a:outerShdw>
              </a:effectLst>
              <a:cs typeface="Gill Sans" charset="0"/>
            </a:endParaRPr>
          </a:p>
        </p:txBody>
      </p:sp>
    </p:spTree>
  </p:cSld>
  <p:clrMapOvr>
    <a:masterClrMapping/>
  </p:clrMapOvr>
  <p:transition xmlns:p14="http://schemas.microsoft.com/office/powerpoint/2010/mai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1"/>
          <p:cNvGrpSpPr>
            <a:grpSpLocks/>
          </p:cNvGrpSpPr>
          <p:nvPr/>
        </p:nvGrpSpPr>
        <p:grpSpPr bwMode="auto">
          <a:xfrm>
            <a:off x="1019175" y="723900"/>
            <a:ext cx="14982825" cy="1306513"/>
            <a:chOff x="0" y="0"/>
            <a:chExt cx="5471505" cy="1308100"/>
          </a:xfrm>
        </p:grpSpPr>
        <p:sp>
          <p:nvSpPr>
            <p:cNvPr id="2" name="AutoShape 2"/>
            <p:cNvSpPr>
              <a:spLocks/>
            </p:cNvSpPr>
            <p:nvPr/>
          </p:nvSpPr>
          <p:spPr bwMode="auto">
            <a:xfrm>
              <a:off x="0" y="0"/>
              <a:ext cx="4132905"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Leaves Diagram</a:t>
              </a:r>
              <a:endParaRPr lang="en-US">
                <a:cs typeface="Gill Sans" charset="0"/>
              </a:endParaRPr>
            </a:p>
          </p:txBody>
        </p:sp>
        <p:sp>
          <p:nvSpPr>
            <p:cNvPr id="40963" name="AutoShape 3"/>
            <p:cNvSpPr>
              <a:spLocks/>
            </p:cNvSpPr>
            <p:nvPr/>
          </p:nvSpPr>
          <p:spPr bwMode="auto">
            <a:xfrm>
              <a:off x="8116" y="685044"/>
              <a:ext cx="5463389"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40962" name="Group 4"/>
          <p:cNvGrpSpPr>
            <a:grpSpLocks/>
          </p:cNvGrpSpPr>
          <p:nvPr/>
        </p:nvGrpSpPr>
        <p:grpSpPr bwMode="auto">
          <a:xfrm>
            <a:off x="1041400" y="4638675"/>
            <a:ext cx="9925050" cy="6202363"/>
            <a:chOff x="0" y="0"/>
            <a:chExt cx="9926539" cy="6202604"/>
          </a:xfrm>
        </p:grpSpPr>
        <p:sp>
          <p:nvSpPr>
            <p:cNvPr id="40965" name="AutoShape 5"/>
            <p:cNvSpPr>
              <a:spLocks/>
            </p:cNvSpPr>
            <p:nvPr/>
          </p:nvSpPr>
          <p:spPr bwMode="auto">
            <a:xfrm>
              <a:off x="0" y="0"/>
              <a:ext cx="6203294" cy="620260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0966" name="AutoShape 6"/>
            <p:cNvSpPr>
              <a:spLocks/>
            </p:cNvSpPr>
            <p:nvPr/>
          </p:nvSpPr>
          <p:spPr bwMode="auto">
            <a:xfrm>
              <a:off x="201643" y="201621"/>
              <a:ext cx="5814297" cy="5823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4" y="20639"/>
                    <a:pt x="6724" y="20639"/>
                    <a:pt x="2881" y="16796"/>
                  </a:cubicBezTo>
                  <a:cubicBezTo>
                    <a:pt x="-961" y="12953"/>
                    <a:pt x="-961" y="6724"/>
                    <a:pt x="2881" y="2881"/>
                  </a:cubicBezTo>
                  <a:cubicBezTo>
                    <a:pt x="6724" y="-961"/>
                    <a:pt x="12954" y="-961"/>
                    <a:pt x="16796" y="2881"/>
                  </a:cubicBezTo>
                </a:path>
              </a:pathLst>
            </a:custGeom>
            <a:solidFill>
              <a:srgbClr val="F29E15"/>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sz="4800">
                <a:solidFill>
                  <a:srgbClr val="FFFFFF"/>
                </a:solidFill>
                <a:latin typeface="Open Sans" charset="0"/>
                <a:cs typeface="Open Sans" charset="0"/>
                <a:sym typeface="Open Sans" charset="0"/>
              </a:endParaRPr>
            </a:p>
          </p:txBody>
        </p:sp>
        <p:sp>
          <p:nvSpPr>
            <p:cNvPr id="40967" name="AutoShape 7"/>
            <p:cNvSpPr>
              <a:spLocks/>
            </p:cNvSpPr>
            <p:nvPr/>
          </p:nvSpPr>
          <p:spPr bwMode="auto">
            <a:xfrm>
              <a:off x="3921713" y="201621"/>
              <a:ext cx="5814297" cy="5823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4" y="20639"/>
                    <a:pt x="6724" y="20639"/>
                    <a:pt x="2881" y="16796"/>
                  </a:cubicBezTo>
                  <a:cubicBezTo>
                    <a:pt x="-961" y="12953"/>
                    <a:pt x="-961" y="6724"/>
                    <a:pt x="2881" y="2881"/>
                  </a:cubicBezTo>
                  <a:cubicBezTo>
                    <a:pt x="6724" y="-961"/>
                    <a:pt x="12954" y="-961"/>
                    <a:pt x="16796" y="2881"/>
                  </a:cubicBezTo>
                </a:path>
              </a:pathLst>
            </a:custGeom>
            <a:solidFill>
              <a:srgbClr val="F1C616">
                <a:alpha val="50000"/>
              </a:srgbClr>
            </a:solidFill>
            <a:ln w="25400" cap="flat" cmpd="sng">
              <a:solidFill>
                <a:srgbClr val="E88834">
                  <a:alpha val="5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0968" name="AutoShape 8"/>
            <p:cNvSpPr>
              <a:spLocks/>
            </p:cNvSpPr>
            <p:nvPr/>
          </p:nvSpPr>
          <p:spPr bwMode="auto">
            <a:xfrm>
              <a:off x="6833625" y="3652980"/>
              <a:ext cx="1879882" cy="9906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b="1">
                  <a:solidFill>
                    <a:srgbClr val="232323"/>
                  </a:solidFill>
                  <a:latin typeface="Open Sans" charset="0"/>
                  <a:cs typeface="Open Sans" charset="0"/>
                  <a:sym typeface="Open Sans" charset="0"/>
                </a:rPr>
                <a:t>Add your </a:t>
              </a:r>
              <a:r>
                <a:rPr lang="en-US" sz="2700">
                  <a:solidFill>
                    <a:srgbClr val="232323"/>
                  </a:solidFill>
                  <a:latin typeface="Open Sans" charset="0"/>
                  <a:cs typeface="Open Sans" charset="0"/>
                  <a:sym typeface="Open Sans" charset="0"/>
                </a:rPr>
                <a:t>text here</a:t>
              </a:r>
              <a:endParaRPr lang="en-US">
                <a:cs typeface="Gill Sans" charset="0"/>
              </a:endParaRPr>
            </a:p>
          </p:txBody>
        </p:sp>
        <p:sp>
          <p:nvSpPr>
            <p:cNvPr id="40969" name="AutoShape 9"/>
            <p:cNvSpPr>
              <a:spLocks/>
            </p:cNvSpPr>
            <p:nvPr/>
          </p:nvSpPr>
          <p:spPr bwMode="auto">
            <a:xfrm>
              <a:off x="1176514" y="3652980"/>
              <a:ext cx="1879882" cy="952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b="1">
                  <a:solidFill>
                    <a:srgbClr val="FFFFFF"/>
                  </a:solidFill>
                  <a:latin typeface="Open Sans" charset="0"/>
                  <a:cs typeface="Open Sans" charset="0"/>
                  <a:sym typeface="Open Sans" charset="0"/>
                </a:rPr>
                <a:t>Add your </a:t>
              </a:r>
              <a:r>
                <a:rPr lang="en-US" sz="2700">
                  <a:solidFill>
                    <a:srgbClr val="FFFFFF"/>
                  </a:solidFill>
                  <a:latin typeface="Open Sans" charset="0"/>
                  <a:cs typeface="Open Sans" charset="0"/>
                  <a:sym typeface="Open Sans" charset="0"/>
                </a:rPr>
                <a:t>text here</a:t>
              </a:r>
              <a:endParaRPr lang="en-US">
                <a:cs typeface="Gill Sans" charset="0"/>
              </a:endParaRPr>
            </a:p>
          </p:txBody>
        </p:sp>
        <p:sp>
          <p:nvSpPr>
            <p:cNvPr id="40970" name="AutoShape 10"/>
            <p:cNvSpPr>
              <a:spLocks/>
            </p:cNvSpPr>
            <p:nvPr/>
          </p:nvSpPr>
          <p:spPr bwMode="auto">
            <a:xfrm>
              <a:off x="4036030" y="2679804"/>
              <a:ext cx="1878295" cy="952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b="1">
                  <a:solidFill>
                    <a:srgbClr val="FFFFFF"/>
                  </a:solidFill>
                  <a:latin typeface="Open Sans" charset="0"/>
                  <a:cs typeface="Open Sans" charset="0"/>
                  <a:sym typeface="Open Sans" charset="0"/>
                </a:rPr>
                <a:t>Add your </a:t>
              </a:r>
              <a:r>
                <a:rPr lang="en-US" sz="2700">
                  <a:solidFill>
                    <a:srgbClr val="FFFFFF"/>
                  </a:solidFill>
                  <a:latin typeface="Open Sans" charset="0"/>
                  <a:cs typeface="Open Sans" charset="0"/>
                  <a:sym typeface="Open Sans" charset="0"/>
                </a:rPr>
                <a:t>text here</a:t>
              </a:r>
              <a:endParaRPr lang="en-US">
                <a:cs typeface="Gill Sans" charset="0"/>
              </a:endParaRPr>
            </a:p>
          </p:txBody>
        </p:sp>
        <p:sp>
          <p:nvSpPr>
            <p:cNvPr id="40971" name="AutoShape 11"/>
            <p:cNvSpPr>
              <a:spLocks/>
            </p:cNvSpPr>
            <p:nvPr/>
          </p:nvSpPr>
          <p:spPr bwMode="auto">
            <a:xfrm>
              <a:off x="3723246" y="0"/>
              <a:ext cx="6203293" cy="620260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nvGrpSpPr>
            <p:cNvPr id="40972" name="Group 12"/>
            <p:cNvGrpSpPr>
              <a:grpSpLocks/>
            </p:cNvGrpSpPr>
            <p:nvPr/>
          </p:nvGrpSpPr>
          <p:grpSpPr bwMode="auto">
            <a:xfrm>
              <a:off x="1340141" y="1707791"/>
              <a:ext cx="1719653" cy="1506178"/>
              <a:chOff x="0" y="0"/>
              <a:chExt cx="1719652" cy="1506178"/>
            </a:xfrm>
          </p:grpSpPr>
          <p:sp>
            <p:nvSpPr>
              <p:cNvPr id="40973" name="AutoShape 13"/>
              <p:cNvSpPr>
                <a:spLocks/>
              </p:cNvSpPr>
              <p:nvPr/>
            </p:nvSpPr>
            <p:spPr bwMode="auto">
              <a:xfrm>
                <a:off x="268238" y="268724"/>
                <a:ext cx="617629" cy="403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39"/>
                    </a:cubicBezTo>
                    <a:cubicBezTo>
                      <a:pt x="21600" y="645"/>
                      <a:pt x="21179" y="0"/>
                      <a:pt x="20660"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40974" name="AutoShape 14"/>
              <p:cNvSpPr>
                <a:spLocks/>
              </p:cNvSpPr>
              <p:nvPr/>
            </p:nvSpPr>
            <p:spPr bwMode="auto">
              <a:xfrm>
                <a:off x="-90" y="425"/>
                <a:ext cx="1719520" cy="150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50" y="5003"/>
                      <a:pt x="20250" y="9257"/>
                    </a:cubicBezTo>
                    <a:cubicBezTo>
                      <a:pt x="20250"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5" y="20802"/>
                      <a:pt x="3375" y="20900"/>
                    </a:cubicBezTo>
                    <a:cubicBezTo>
                      <a:pt x="3375" y="21287"/>
                      <a:pt x="3648" y="21600"/>
                      <a:pt x="3986" y="21600"/>
                    </a:cubicBezTo>
                    <a:cubicBezTo>
                      <a:pt x="4049" y="21600"/>
                      <a:pt x="4161" y="21580"/>
                      <a:pt x="4158" y="21590"/>
                    </a:cubicBezTo>
                    <a:cubicBezTo>
                      <a:pt x="6268" y="21195"/>
                      <a:pt x="8255" y="18979"/>
                      <a:pt x="8716" y="18337"/>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grpSp>
        <p:sp>
          <p:nvSpPr>
            <p:cNvPr id="40975" name="AutoShape 15"/>
            <p:cNvSpPr>
              <a:spLocks/>
            </p:cNvSpPr>
            <p:nvPr/>
          </p:nvSpPr>
          <p:spPr bwMode="auto">
            <a:xfrm>
              <a:off x="6914600" y="1708216"/>
              <a:ext cx="1505176" cy="15050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7"/>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600"/>
                  </a:cubicBezTo>
                  <a:lnTo>
                    <a:pt x="8751" y="21600"/>
                  </a:lnTo>
                  <a:cubicBezTo>
                    <a:pt x="8987" y="21600"/>
                    <a:pt x="9206" y="21474"/>
                    <a:pt x="9328" y="21271"/>
                  </a:cubicBezTo>
                  <a:lnTo>
                    <a:pt x="10726" y="18934"/>
                  </a:lnTo>
                  <a:lnTo>
                    <a:pt x="17253" y="21551"/>
                  </a:lnTo>
                  <a:cubicBezTo>
                    <a:pt x="17332" y="21584"/>
                    <a:pt x="17418" y="21600"/>
                    <a:pt x="17502" y="21600"/>
                  </a:cubicBezTo>
                  <a:cubicBezTo>
                    <a:pt x="17617" y="21600"/>
                    <a:pt x="17730" y="21570"/>
                    <a:pt x="17832" y="21512"/>
                  </a:cubicBezTo>
                  <a:cubicBezTo>
                    <a:pt x="18010" y="21412"/>
                    <a:pt x="18133" y="21238"/>
                    <a:pt x="18167" y="21035"/>
                  </a:cubicBezTo>
                  <a:lnTo>
                    <a:pt x="21533" y="785"/>
                  </a:lnTo>
                  <a:cubicBezTo>
                    <a:pt x="21577" y="520"/>
                    <a:pt x="21459" y="254"/>
                    <a:pt x="21234" y="108"/>
                  </a:cubicBezTo>
                </a:path>
              </a:pathLst>
            </a:custGeom>
            <a:solidFill>
              <a:srgbClr val="23232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232323"/>
                </a:solidFill>
                <a:effectLst>
                  <a:outerShdw blurRad="38100" dist="38100" dir="2700000" algn="tl">
                    <a:srgbClr val="000000"/>
                  </a:outerShdw>
                </a:effectLst>
                <a:cs typeface="Gill Sans" charset="0"/>
              </a:endParaRPr>
            </a:p>
          </p:txBody>
        </p:sp>
      </p:grpSp>
      <p:sp>
        <p:nvSpPr>
          <p:cNvPr id="40976" name="AutoShape 16"/>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33</a:t>
            </a:r>
            <a:endParaRPr lang="en-US">
              <a:cs typeface="Gill Sans" charset="0"/>
            </a:endParaRPr>
          </a:p>
        </p:txBody>
      </p:sp>
      <p:sp>
        <p:nvSpPr>
          <p:cNvPr id="40977" name="AutoShape 17"/>
          <p:cNvSpPr>
            <a:spLocks/>
          </p:cNvSpPr>
          <p:nvPr/>
        </p:nvSpPr>
        <p:spPr bwMode="auto">
          <a:xfrm>
            <a:off x="11620500" y="3600450"/>
            <a:ext cx="5910263" cy="8331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a:defRPr/>
            </a:pPr>
            <a:r>
              <a:rPr lang="en-US" sz="4600" b="1">
                <a:latin typeface="Open Sans" charset="0"/>
                <a:cs typeface="Open Sans" charset="0"/>
                <a:sym typeface="Open Sans" charset="0"/>
              </a:rPr>
              <a:t>Our Goal</a:t>
            </a:r>
            <a:r>
              <a:rPr lang="en-US" sz="4600">
                <a:latin typeface="Open Sans" charset="0"/>
                <a:cs typeface="Open Sans" charset="0"/>
                <a:sym typeface="Open Sans" charset="0"/>
              </a:rPr>
              <a:t> is to Create Best Lorem Ipsum in The World</a:t>
            </a:r>
          </a:p>
          <a:p>
            <a:pPr algn="l">
              <a:defRPr/>
            </a:pPr>
            <a:endParaRPr lang="en-US" sz="2800">
              <a:solidFill>
                <a:srgbClr val="232323"/>
              </a:solidFill>
              <a:latin typeface="Open Sans" charset="0"/>
              <a:cs typeface="Open Sans" charset="0"/>
              <a:sym typeface="Open Sans" charset="0"/>
            </a:endParaRPr>
          </a:p>
          <a:p>
            <a:pPr algn="l">
              <a:defRPr/>
            </a:pPr>
            <a:r>
              <a:rPr lang="en-US" sz="2400">
                <a:solidFill>
                  <a:srgbClr val="232323"/>
                </a:solidFill>
                <a:latin typeface="Open Sans" charset="0"/>
                <a:cs typeface="Open Sans" charset="0"/>
                <a:sym typeface="Open Sans" charset="0"/>
              </a:rPr>
              <a:t>Nullam quis risus eget urna mollis ornare vel eu leo. Nulla vitae elit libero, a pharetra augue. Praesent commodo cursus magna, vel scelerisque nisl consectetur et. Nullam id dolor id nibh ultricies vehicula ut id elit. Nulla vitae elit libero, a pharetra augue. Nullam quis risus eget urna mollis ornare vel eu leo. Nulla vitae elit libero, a pharetra augue. Praesent commodo cursus magna, vel scelerisque nisl consectetur et. N</a:t>
            </a:r>
            <a:endParaRPr lang="en-US">
              <a:cs typeface="Gill Sans" charset="0"/>
            </a:endParaRPr>
          </a:p>
        </p:txBody>
      </p:sp>
    </p:spTree>
  </p:cSld>
  <p:clrMapOvr>
    <a:masterClrMapping/>
  </p:clrMapOvr>
  <p:transition xmlns:p14="http://schemas.microsoft.com/office/powerpoint/2010/mai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1"/>
          <p:cNvGrpSpPr>
            <a:grpSpLocks/>
          </p:cNvGrpSpPr>
          <p:nvPr/>
        </p:nvGrpSpPr>
        <p:grpSpPr bwMode="auto">
          <a:xfrm>
            <a:off x="1019175" y="723900"/>
            <a:ext cx="14906625" cy="1306513"/>
            <a:chOff x="0" y="0"/>
            <a:chExt cx="5471505" cy="1308100"/>
          </a:xfrm>
        </p:grpSpPr>
        <p:sp>
          <p:nvSpPr>
            <p:cNvPr id="41986" name="AutoShape 2"/>
            <p:cNvSpPr>
              <a:spLocks/>
            </p:cNvSpPr>
            <p:nvPr/>
          </p:nvSpPr>
          <p:spPr bwMode="auto">
            <a:xfrm>
              <a:off x="0" y="0"/>
              <a:ext cx="4133055"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Leaves Diagram</a:t>
              </a:r>
              <a:endParaRPr lang="en-US">
                <a:cs typeface="Gill Sans" charset="0"/>
              </a:endParaRPr>
            </a:p>
          </p:txBody>
        </p:sp>
        <p:sp>
          <p:nvSpPr>
            <p:cNvPr id="41987" name="AutoShape 3"/>
            <p:cNvSpPr>
              <a:spLocks/>
            </p:cNvSpPr>
            <p:nvPr/>
          </p:nvSpPr>
          <p:spPr bwMode="auto">
            <a:xfrm>
              <a:off x="8158" y="685044"/>
              <a:ext cx="5463347"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41988" name="AutoShape 4"/>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34</a:t>
            </a:r>
            <a:endParaRPr lang="en-US">
              <a:cs typeface="Gill Sans" charset="0"/>
            </a:endParaRPr>
          </a:p>
        </p:txBody>
      </p:sp>
      <p:sp>
        <p:nvSpPr>
          <p:cNvPr id="41989" name="AutoShape 5"/>
          <p:cNvSpPr>
            <a:spLocks/>
          </p:cNvSpPr>
          <p:nvPr/>
        </p:nvSpPr>
        <p:spPr bwMode="auto">
          <a:xfrm>
            <a:off x="14439900" y="4692650"/>
            <a:ext cx="3251200" cy="1803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3600" b="1">
                <a:solidFill>
                  <a:srgbClr val="232323"/>
                </a:solidFill>
                <a:latin typeface="Open Sans" charset="0"/>
                <a:cs typeface="Open Sans" charset="0"/>
                <a:sym typeface="Open Sans" charset="0"/>
              </a:rPr>
              <a:t>Description</a:t>
            </a:r>
          </a:p>
          <a:p>
            <a:pPr algn="l">
              <a:lnSpc>
                <a:spcPct val="90000"/>
              </a:lnSpc>
              <a:defRPr/>
            </a:pPr>
            <a:r>
              <a:rPr lang="en-US" sz="2300">
                <a:solidFill>
                  <a:srgbClr val="232323"/>
                </a:solidFill>
                <a:latin typeface="Open Sans" charset="0"/>
                <a:cs typeface="Open Sans" charset="0"/>
                <a:sym typeface="Open Sans" charset="0"/>
              </a:rPr>
              <a:t>Lorem ipsum dolor sit amet. Gundul-gundul pacul mangan tebu.</a:t>
            </a:r>
            <a:endParaRPr lang="en-US">
              <a:cs typeface="Gill Sans" charset="0"/>
            </a:endParaRPr>
          </a:p>
        </p:txBody>
      </p:sp>
      <p:pic>
        <p:nvPicPr>
          <p:cNvPr id="4199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9430896">
            <a:off x="10975975" y="4051300"/>
            <a:ext cx="3568700" cy="1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99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8630895">
            <a:off x="4073525" y="9755188"/>
            <a:ext cx="3567113" cy="179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1992" name="AutoShape 8"/>
          <p:cNvSpPr>
            <a:spLocks/>
          </p:cNvSpPr>
          <p:nvPr/>
        </p:nvSpPr>
        <p:spPr bwMode="auto">
          <a:xfrm>
            <a:off x="595313" y="9093200"/>
            <a:ext cx="3556000" cy="1841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r">
              <a:lnSpc>
                <a:spcPct val="90000"/>
              </a:lnSpc>
              <a:defRPr/>
            </a:pPr>
            <a:r>
              <a:rPr lang="en-US" sz="3600" b="1">
                <a:solidFill>
                  <a:srgbClr val="232323"/>
                </a:solidFill>
                <a:latin typeface="Open Sans" charset="0"/>
                <a:cs typeface="Open Sans" charset="0"/>
                <a:sym typeface="Open Sans" charset="0"/>
              </a:rPr>
              <a:t>Description</a:t>
            </a:r>
          </a:p>
          <a:p>
            <a:pPr algn="r">
              <a:lnSpc>
                <a:spcPct val="90000"/>
              </a:lnSpc>
              <a:defRPr/>
            </a:pPr>
            <a:r>
              <a:rPr lang="en-US" sz="2400">
                <a:solidFill>
                  <a:srgbClr val="232323"/>
                </a:solidFill>
                <a:latin typeface="Open Sans" charset="0"/>
                <a:cs typeface="Open Sans" charset="0"/>
                <a:sym typeface="Open Sans" charset="0"/>
              </a:rPr>
              <a:t>Lorem ipsum dolor sit amet. Gundul-gundul pacul mangan tebu</a:t>
            </a:r>
            <a:endParaRPr lang="en-US">
              <a:cs typeface="Gill Sans" charset="0"/>
            </a:endParaRPr>
          </a:p>
        </p:txBody>
      </p:sp>
      <p:grpSp>
        <p:nvGrpSpPr>
          <p:cNvPr id="2" name="Group 9"/>
          <p:cNvGrpSpPr>
            <a:grpSpLocks/>
          </p:cNvGrpSpPr>
          <p:nvPr/>
        </p:nvGrpSpPr>
        <p:grpSpPr bwMode="auto">
          <a:xfrm>
            <a:off x="4313238" y="4638675"/>
            <a:ext cx="9926637" cy="6202363"/>
            <a:chOff x="0" y="0"/>
            <a:chExt cx="9926539" cy="6202604"/>
          </a:xfrm>
        </p:grpSpPr>
        <p:sp>
          <p:nvSpPr>
            <p:cNvPr id="41994" name="AutoShape 10"/>
            <p:cNvSpPr>
              <a:spLocks/>
            </p:cNvSpPr>
            <p:nvPr/>
          </p:nvSpPr>
          <p:spPr bwMode="auto">
            <a:xfrm>
              <a:off x="0" y="0"/>
              <a:ext cx="6202301" cy="620260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1995" name="AutoShape 11"/>
            <p:cNvSpPr>
              <a:spLocks/>
            </p:cNvSpPr>
            <p:nvPr/>
          </p:nvSpPr>
          <p:spPr bwMode="auto">
            <a:xfrm>
              <a:off x="201610" y="201621"/>
              <a:ext cx="5814956" cy="5823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4" y="20639"/>
                    <a:pt x="6724" y="20639"/>
                    <a:pt x="2881" y="16796"/>
                  </a:cubicBezTo>
                  <a:cubicBezTo>
                    <a:pt x="-961" y="12953"/>
                    <a:pt x="-961" y="6724"/>
                    <a:pt x="2881" y="2881"/>
                  </a:cubicBezTo>
                  <a:cubicBezTo>
                    <a:pt x="6724" y="-961"/>
                    <a:pt x="12954" y="-961"/>
                    <a:pt x="16796" y="2881"/>
                  </a:cubicBezTo>
                </a:path>
              </a:pathLst>
            </a:custGeom>
            <a:solidFill>
              <a:srgbClr val="F29E15"/>
            </a:solidFill>
            <a:ln w="25400" cap="flat" cmpd="sng">
              <a:solidFill>
                <a:srgbClr val="E88834"/>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sz="4800">
                <a:solidFill>
                  <a:srgbClr val="FFFFFF"/>
                </a:solidFill>
                <a:latin typeface="Open Sans" charset="0"/>
                <a:cs typeface="Open Sans" charset="0"/>
                <a:sym typeface="Open Sans" charset="0"/>
              </a:endParaRPr>
            </a:p>
          </p:txBody>
        </p:sp>
        <p:sp>
          <p:nvSpPr>
            <p:cNvPr id="41996" name="AutoShape 12"/>
            <p:cNvSpPr>
              <a:spLocks/>
            </p:cNvSpPr>
            <p:nvPr/>
          </p:nvSpPr>
          <p:spPr bwMode="auto">
            <a:xfrm>
              <a:off x="3921086" y="201621"/>
              <a:ext cx="5814955" cy="5823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4" y="20639"/>
                    <a:pt x="6724" y="20639"/>
                    <a:pt x="2881" y="16796"/>
                  </a:cubicBezTo>
                  <a:cubicBezTo>
                    <a:pt x="-961" y="12953"/>
                    <a:pt x="-961" y="6724"/>
                    <a:pt x="2881" y="2881"/>
                  </a:cubicBezTo>
                  <a:cubicBezTo>
                    <a:pt x="6724" y="-961"/>
                    <a:pt x="12954" y="-961"/>
                    <a:pt x="16796" y="2881"/>
                  </a:cubicBezTo>
                </a:path>
              </a:pathLst>
            </a:custGeom>
            <a:solidFill>
              <a:srgbClr val="F1C616">
                <a:alpha val="50000"/>
              </a:srgbClr>
            </a:solidFill>
            <a:ln w="25400" cap="flat" cmpd="sng">
              <a:solidFill>
                <a:srgbClr val="E88834">
                  <a:alpha val="5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1997" name="AutoShape 13"/>
            <p:cNvSpPr>
              <a:spLocks/>
            </p:cNvSpPr>
            <p:nvPr/>
          </p:nvSpPr>
          <p:spPr bwMode="auto">
            <a:xfrm>
              <a:off x="6834120" y="3652980"/>
              <a:ext cx="1879581" cy="10160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b="1">
                  <a:solidFill>
                    <a:srgbClr val="232323"/>
                  </a:solidFill>
                  <a:latin typeface="Open Sans" charset="0"/>
                  <a:cs typeface="Open Sans" charset="0"/>
                  <a:sym typeface="Open Sans" charset="0"/>
                </a:rPr>
                <a:t>Add your </a:t>
              </a:r>
              <a:r>
                <a:rPr lang="en-US" sz="2700">
                  <a:solidFill>
                    <a:srgbClr val="232323"/>
                  </a:solidFill>
                  <a:latin typeface="Open Sans" charset="0"/>
                  <a:cs typeface="Open Sans" charset="0"/>
                  <a:sym typeface="Open Sans" charset="0"/>
                </a:rPr>
                <a:t>text here</a:t>
              </a:r>
              <a:endParaRPr lang="en-US">
                <a:cs typeface="Gill Sans" charset="0"/>
              </a:endParaRPr>
            </a:p>
          </p:txBody>
        </p:sp>
        <p:sp>
          <p:nvSpPr>
            <p:cNvPr id="41998" name="AutoShape 14"/>
            <p:cNvSpPr>
              <a:spLocks/>
            </p:cNvSpPr>
            <p:nvPr/>
          </p:nvSpPr>
          <p:spPr bwMode="auto">
            <a:xfrm>
              <a:off x="1177913" y="3652980"/>
              <a:ext cx="1879581" cy="10160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b="1">
                  <a:solidFill>
                    <a:srgbClr val="FFFFFF"/>
                  </a:solidFill>
                  <a:latin typeface="Open Sans" charset="0"/>
                  <a:cs typeface="Open Sans" charset="0"/>
                  <a:sym typeface="Open Sans" charset="0"/>
                </a:rPr>
                <a:t>Add your </a:t>
              </a:r>
              <a:r>
                <a:rPr lang="en-US" sz="2700">
                  <a:solidFill>
                    <a:srgbClr val="FFFFFF"/>
                  </a:solidFill>
                  <a:latin typeface="Open Sans" charset="0"/>
                  <a:cs typeface="Open Sans" charset="0"/>
                  <a:sym typeface="Open Sans" charset="0"/>
                </a:rPr>
                <a:t>text here</a:t>
              </a:r>
              <a:endParaRPr lang="en-US">
                <a:cs typeface="Gill Sans" charset="0"/>
              </a:endParaRPr>
            </a:p>
          </p:txBody>
        </p:sp>
        <p:sp>
          <p:nvSpPr>
            <p:cNvPr id="41999" name="AutoShape 15"/>
            <p:cNvSpPr>
              <a:spLocks/>
            </p:cNvSpPr>
            <p:nvPr/>
          </p:nvSpPr>
          <p:spPr bwMode="auto">
            <a:xfrm>
              <a:off x="4035385" y="2679804"/>
              <a:ext cx="1879581" cy="9779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700" b="1">
                  <a:solidFill>
                    <a:srgbClr val="FFFFFF"/>
                  </a:solidFill>
                  <a:latin typeface="Open Sans" charset="0"/>
                  <a:cs typeface="Open Sans" charset="0"/>
                  <a:sym typeface="Open Sans" charset="0"/>
                </a:rPr>
                <a:t>Add your </a:t>
              </a:r>
              <a:r>
                <a:rPr lang="en-US" sz="2700">
                  <a:solidFill>
                    <a:srgbClr val="FFFFFF"/>
                  </a:solidFill>
                  <a:latin typeface="Open Sans" charset="0"/>
                  <a:cs typeface="Open Sans" charset="0"/>
                  <a:sym typeface="Open Sans" charset="0"/>
                </a:rPr>
                <a:t>text here</a:t>
              </a:r>
              <a:endParaRPr lang="en-US">
                <a:cs typeface="Gill Sans" charset="0"/>
              </a:endParaRPr>
            </a:p>
          </p:txBody>
        </p:sp>
        <p:sp>
          <p:nvSpPr>
            <p:cNvPr id="42000" name="AutoShape 16"/>
            <p:cNvSpPr>
              <a:spLocks/>
            </p:cNvSpPr>
            <p:nvPr/>
          </p:nvSpPr>
          <p:spPr bwMode="auto">
            <a:xfrm>
              <a:off x="3724238" y="0"/>
              <a:ext cx="6202301" cy="620260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nvGrpSpPr>
            <p:cNvPr id="3" name="Group 17"/>
            <p:cNvGrpSpPr>
              <a:grpSpLocks/>
            </p:cNvGrpSpPr>
            <p:nvPr/>
          </p:nvGrpSpPr>
          <p:grpSpPr bwMode="auto">
            <a:xfrm>
              <a:off x="1340141" y="1707791"/>
              <a:ext cx="1719653" cy="1506178"/>
              <a:chOff x="0" y="0"/>
              <a:chExt cx="1719652" cy="1506178"/>
            </a:xfrm>
          </p:grpSpPr>
          <p:sp>
            <p:nvSpPr>
              <p:cNvPr id="42002" name="AutoShape 18"/>
              <p:cNvSpPr>
                <a:spLocks/>
              </p:cNvSpPr>
              <p:nvPr/>
            </p:nvSpPr>
            <p:spPr bwMode="auto">
              <a:xfrm>
                <a:off x="267980" y="268724"/>
                <a:ext cx="617532" cy="403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39"/>
                    </a:cubicBezTo>
                    <a:cubicBezTo>
                      <a:pt x="21600" y="645"/>
                      <a:pt x="21179" y="0"/>
                      <a:pt x="20660"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sp>
            <p:nvSpPr>
              <p:cNvPr id="42003" name="AutoShape 19"/>
              <p:cNvSpPr>
                <a:spLocks/>
              </p:cNvSpPr>
              <p:nvPr/>
            </p:nvSpPr>
            <p:spPr bwMode="auto">
              <a:xfrm>
                <a:off x="-304" y="425"/>
                <a:ext cx="1719244" cy="150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50" y="5003"/>
                      <a:pt x="20250" y="9257"/>
                    </a:cubicBezTo>
                    <a:cubicBezTo>
                      <a:pt x="20250"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5" y="20802"/>
                      <a:pt x="3375" y="20900"/>
                    </a:cubicBezTo>
                    <a:cubicBezTo>
                      <a:pt x="3375" y="21287"/>
                      <a:pt x="3648" y="21600"/>
                      <a:pt x="3986" y="21600"/>
                    </a:cubicBezTo>
                    <a:cubicBezTo>
                      <a:pt x="4049" y="21600"/>
                      <a:pt x="4161" y="21580"/>
                      <a:pt x="4158" y="21590"/>
                    </a:cubicBezTo>
                    <a:cubicBezTo>
                      <a:pt x="6268" y="21195"/>
                      <a:pt x="8255" y="18979"/>
                      <a:pt x="8716" y="18337"/>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DDDDDD"/>
                    </a:outerShdw>
                  </a:effectLst>
                  <a:cs typeface="Gill Sans" charset="0"/>
                </a:endParaRPr>
              </a:p>
            </p:txBody>
          </p:sp>
        </p:grpSp>
        <p:sp>
          <p:nvSpPr>
            <p:cNvPr id="42004" name="AutoShape 20"/>
            <p:cNvSpPr>
              <a:spLocks/>
            </p:cNvSpPr>
            <p:nvPr/>
          </p:nvSpPr>
          <p:spPr bwMode="auto">
            <a:xfrm>
              <a:off x="6913494" y="1708216"/>
              <a:ext cx="1506523" cy="15050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7"/>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600"/>
                  </a:cubicBezTo>
                  <a:lnTo>
                    <a:pt x="8751" y="21600"/>
                  </a:lnTo>
                  <a:cubicBezTo>
                    <a:pt x="8987" y="21600"/>
                    <a:pt x="9206" y="21474"/>
                    <a:pt x="9328" y="21271"/>
                  </a:cubicBezTo>
                  <a:lnTo>
                    <a:pt x="10726" y="18934"/>
                  </a:lnTo>
                  <a:lnTo>
                    <a:pt x="17253" y="21551"/>
                  </a:lnTo>
                  <a:cubicBezTo>
                    <a:pt x="17332" y="21584"/>
                    <a:pt x="17418" y="21600"/>
                    <a:pt x="17502" y="21600"/>
                  </a:cubicBezTo>
                  <a:cubicBezTo>
                    <a:pt x="17617" y="21600"/>
                    <a:pt x="17730" y="21570"/>
                    <a:pt x="17832" y="21512"/>
                  </a:cubicBezTo>
                  <a:cubicBezTo>
                    <a:pt x="18010" y="21412"/>
                    <a:pt x="18133" y="21238"/>
                    <a:pt x="18167" y="21035"/>
                  </a:cubicBezTo>
                  <a:lnTo>
                    <a:pt x="21533" y="785"/>
                  </a:lnTo>
                  <a:cubicBezTo>
                    <a:pt x="21577" y="520"/>
                    <a:pt x="21459" y="254"/>
                    <a:pt x="21234" y="108"/>
                  </a:cubicBezTo>
                </a:path>
              </a:pathLst>
            </a:custGeom>
            <a:solidFill>
              <a:srgbClr val="23232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232323"/>
                </a:solidFill>
                <a:effectLst>
                  <a:outerShdw blurRad="38100" dist="38100" dir="2700000" algn="tl">
                    <a:srgbClr val="000000"/>
                  </a:outerShdw>
                </a:effectLst>
                <a:cs typeface="Gill Sans" charset="0"/>
              </a:endParaRPr>
            </a:p>
          </p:txBody>
        </p:sp>
      </p:grpSp>
    </p:spTree>
  </p:cSld>
  <p:clrMapOvr>
    <a:masterClrMapping/>
  </p:clrMapOvr>
  <p:transition xmlns:p14="http://schemas.microsoft.com/office/powerpoint/2010/mai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p:cNvSpPr>
          <p:nvPr/>
        </p:nvSpPr>
        <p:spPr bwMode="auto">
          <a:xfrm>
            <a:off x="1006475" y="723900"/>
            <a:ext cx="3213100"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What We Do</a:t>
            </a:r>
            <a:endParaRPr lang="en-US">
              <a:cs typeface="Gill Sans" charset="0"/>
            </a:endParaRPr>
          </a:p>
        </p:txBody>
      </p:sp>
      <p:sp>
        <p:nvSpPr>
          <p:cNvPr id="43011" name="AutoShape 3"/>
          <p:cNvSpPr>
            <a:spLocks/>
          </p:cNvSpPr>
          <p:nvPr/>
        </p:nvSpPr>
        <p:spPr bwMode="auto">
          <a:xfrm>
            <a:off x="1016000" y="1409700"/>
            <a:ext cx="147574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We Deliver Dream</a:t>
            </a:r>
            <a:endParaRPr lang="en-US" dirty="0">
              <a:cs typeface="Gill Sans" charset="0"/>
            </a:endParaRPr>
          </a:p>
        </p:txBody>
      </p:sp>
      <p:sp>
        <p:nvSpPr>
          <p:cNvPr id="43012" name="AutoShape 4"/>
          <p:cNvSpPr>
            <a:spLocks/>
          </p:cNvSpPr>
          <p:nvPr/>
        </p:nvSpPr>
        <p:spPr bwMode="auto">
          <a:xfrm>
            <a:off x="2241550" y="8610600"/>
            <a:ext cx="13817600" cy="298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outerShdw blurRad="38100" dist="127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80000"/>
              </a:lnSpc>
              <a:defRPr/>
            </a:pPr>
            <a:r>
              <a:rPr lang="en-US" sz="6400">
                <a:solidFill>
                  <a:srgbClr val="FFFFFF"/>
                </a:solidFill>
                <a:latin typeface="Open Sans" charset="0"/>
                <a:cs typeface="Open Sans" charset="0"/>
                <a:sym typeface="Open Sans" charset="0"/>
              </a:rPr>
              <a:t>From web to device prototype.</a:t>
            </a:r>
          </a:p>
          <a:p>
            <a:pPr>
              <a:lnSpc>
                <a:spcPct val="80000"/>
              </a:lnSpc>
              <a:defRPr/>
            </a:pPr>
            <a:r>
              <a:rPr lang="en-US" sz="6400">
                <a:solidFill>
                  <a:srgbClr val="FFFFFF"/>
                </a:solidFill>
                <a:latin typeface="Open Sans" charset="0"/>
                <a:cs typeface="Open Sans" charset="0"/>
                <a:sym typeface="Open Sans" charset="0"/>
              </a:rPr>
              <a:t>We create </a:t>
            </a:r>
            <a:r>
              <a:rPr lang="en-US" sz="6400" b="1">
                <a:solidFill>
                  <a:srgbClr val="FFFFFF"/>
                </a:solidFill>
                <a:latin typeface="Open Sans" charset="0"/>
                <a:cs typeface="Open Sans" charset="0"/>
                <a:sym typeface="Open Sans" charset="0"/>
              </a:rPr>
              <a:t>stunning</a:t>
            </a:r>
            <a:r>
              <a:rPr lang="en-US" sz="6400">
                <a:solidFill>
                  <a:srgbClr val="FFFFFF"/>
                </a:solidFill>
                <a:latin typeface="Open Sans" charset="0"/>
                <a:cs typeface="Open Sans" charset="0"/>
                <a:sym typeface="Open Sans" charset="0"/>
              </a:rPr>
              <a:t> design. </a:t>
            </a:r>
          </a:p>
          <a:p>
            <a:pPr>
              <a:lnSpc>
                <a:spcPct val="80000"/>
              </a:lnSpc>
              <a:defRPr/>
            </a:pPr>
            <a:r>
              <a:rPr lang="en-US" sz="6400">
                <a:solidFill>
                  <a:srgbClr val="FFFFFF"/>
                </a:solidFill>
                <a:latin typeface="Open Sans" charset="0"/>
                <a:cs typeface="Open Sans" charset="0"/>
                <a:sym typeface="Open Sans" charset="0"/>
              </a:rPr>
              <a:t>We deliver dreams.</a:t>
            </a:r>
            <a:endParaRPr lang="en-US">
              <a:cs typeface="Gill Sans" charset="0"/>
            </a:endParaRPr>
          </a:p>
        </p:txBody>
      </p:sp>
      <p:grpSp>
        <p:nvGrpSpPr>
          <p:cNvPr id="43013" name="Group 5"/>
          <p:cNvGrpSpPr>
            <a:grpSpLocks/>
          </p:cNvGrpSpPr>
          <p:nvPr/>
        </p:nvGrpSpPr>
        <p:grpSpPr bwMode="auto">
          <a:xfrm>
            <a:off x="7108825" y="4041775"/>
            <a:ext cx="4068763" cy="4068763"/>
            <a:chOff x="0" y="0"/>
            <a:chExt cx="4068393" cy="4068393"/>
          </a:xfrm>
        </p:grpSpPr>
        <p:sp>
          <p:nvSpPr>
            <p:cNvPr id="43014" name="AutoShape 6"/>
            <p:cNvSpPr>
              <a:spLocks/>
            </p:cNvSpPr>
            <p:nvPr/>
          </p:nvSpPr>
          <p:spPr bwMode="auto">
            <a:xfrm>
              <a:off x="0" y="0"/>
              <a:ext cx="4068393" cy="406839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635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3015" name="AutoShape 7"/>
            <p:cNvSpPr>
              <a:spLocks/>
            </p:cNvSpPr>
            <p:nvPr/>
          </p:nvSpPr>
          <p:spPr bwMode="auto">
            <a:xfrm>
              <a:off x="260326" y="247627"/>
              <a:ext cx="3560439" cy="35604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3017" name="AutoShape 9"/>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FFFFFF"/>
                </a:solidFill>
                <a:latin typeface="Open Sans" charset="0"/>
                <a:cs typeface="Open Sans" charset="0"/>
                <a:sym typeface="Open Sans" charset="0"/>
              </a:rPr>
              <a:t>35</a:t>
            </a:r>
            <a:endParaRPr lang="en-US">
              <a:cs typeface="Gill Sans" charset="0"/>
            </a:endParaRPr>
          </a:p>
        </p:txBody>
      </p:sp>
    </p:spTree>
  </p:cSld>
  <p:clrMapOvr>
    <a:masterClrMapping/>
  </p:clrMapOvr>
  <p:transition xmlns:p14="http://schemas.microsoft.com/office/powerpoint/2010/mai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p:cNvSpPr>
          <p:nvPr/>
        </p:nvSpPr>
        <p:spPr bwMode="auto">
          <a:xfrm>
            <a:off x="1031875" y="723900"/>
            <a:ext cx="148939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FFFFFF"/>
                </a:solidFill>
                <a:latin typeface="Open Sans" charset="0"/>
                <a:cs typeface="Open Sans" charset="0"/>
                <a:sym typeface="Open Sans" charset="0"/>
              </a:rPr>
              <a:t>What We Do</a:t>
            </a:r>
            <a:endParaRPr lang="en-US" dirty="0">
              <a:cs typeface="Gill Sans" charset="0"/>
            </a:endParaRPr>
          </a:p>
        </p:txBody>
      </p:sp>
      <p:sp>
        <p:nvSpPr>
          <p:cNvPr id="44035" name="AutoShape 3"/>
          <p:cNvSpPr>
            <a:spLocks/>
          </p:cNvSpPr>
          <p:nvPr/>
        </p:nvSpPr>
        <p:spPr bwMode="auto">
          <a:xfrm>
            <a:off x="1041400" y="1409700"/>
            <a:ext cx="151130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FFFFFF"/>
                </a:solidFill>
                <a:latin typeface="Open Sans" charset="0"/>
                <a:cs typeface="Open Sans" charset="0"/>
                <a:sym typeface="Open Sans" charset="0"/>
              </a:rPr>
              <a:t>We Deliver Dream</a:t>
            </a:r>
            <a:endParaRPr lang="en-US" dirty="0">
              <a:cs typeface="Gill Sans" charset="0"/>
            </a:endParaRPr>
          </a:p>
        </p:txBody>
      </p:sp>
      <p:sp>
        <p:nvSpPr>
          <p:cNvPr id="44036" name="AutoShape 4"/>
          <p:cNvSpPr>
            <a:spLocks/>
          </p:cNvSpPr>
          <p:nvPr/>
        </p:nvSpPr>
        <p:spPr bwMode="auto">
          <a:xfrm>
            <a:off x="1955800" y="6096000"/>
            <a:ext cx="14579600" cy="5778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FFFFF"/>
          </a:solidFill>
          <a:ln w="25400" cap="flat" cmpd="sng">
            <a:solidFill>
              <a:srgbClr val="EBEBEB"/>
            </a:solidFill>
            <a:prstDash val="solid"/>
            <a:miter lim="0"/>
            <a:headEnd/>
            <a:tailEnd/>
          </a:ln>
          <a:effectLst>
            <a:outerShdw blurRad="12700" dist="50800" dir="3240024" algn="ctr" rotWithShape="0">
              <a:srgbClr val="000000">
                <a:alpha val="6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4037" name="AutoShape 5"/>
          <p:cNvSpPr>
            <a:spLocks/>
          </p:cNvSpPr>
          <p:nvPr/>
        </p:nvSpPr>
        <p:spPr bwMode="auto">
          <a:xfrm>
            <a:off x="2343150" y="3429000"/>
            <a:ext cx="13601700" cy="2273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outerShdw blurRad="12700" dist="50800" dir="3240024" algn="ctr" rotWithShape="0">
              <a:srgbClr val="000000">
                <a:alpha val="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defRPr/>
            </a:pPr>
            <a:r>
              <a:rPr lang="en-US" sz="4800" b="1">
                <a:solidFill>
                  <a:srgbClr val="FFFFFF"/>
                </a:solidFill>
                <a:latin typeface="Open Sans" charset="0"/>
                <a:cs typeface="Open Sans" charset="0"/>
                <a:sym typeface="Open Sans" charset="0"/>
              </a:rPr>
              <a:t>Our Core Services is Lorem Ipsum Dolor sit Amet Maecenas Faubius Mollis</a:t>
            </a:r>
          </a:p>
          <a:p>
            <a:pPr>
              <a:defRPr/>
            </a:pPr>
            <a:r>
              <a:rPr lang="en-US" sz="3000" i="1">
                <a:solidFill>
                  <a:srgbClr val="FFFFFF"/>
                </a:solidFill>
                <a:latin typeface="Open Sans" charset="0"/>
                <a:cs typeface="Open Sans" charset="0"/>
                <a:sym typeface="Open Sans" charset="0"/>
              </a:rPr>
              <a:t>Lorem ipsum dolor sit amet</a:t>
            </a:r>
            <a:endParaRPr lang="en-US">
              <a:cs typeface="Gill Sans" charset="0"/>
            </a:endParaRPr>
          </a:p>
        </p:txBody>
      </p:sp>
      <p:grpSp>
        <p:nvGrpSpPr>
          <p:cNvPr id="44038" name="Group 6"/>
          <p:cNvGrpSpPr>
            <a:grpSpLocks/>
          </p:cNvGrpSpPr>
          <p:nvPr/>
        </p:nvGrpSpPr>
        <p:grpSpPr bwMode="auto">
          <a:xfrm>
            <a:off x="6037263" y="9231313"/>
            <a:ext cx="914400" cy="1333500"/>
            <a:chOff x="0" y="0"/>
            <a:chExt cx="914400" cy="1333501"/>
          </a:xfrm>
        </p:grpSpPr>
        <p:sp>
          <p:nvSpPr>
            <p:cNvPr id="2" name="AutoShape 7"/>
            <p:cNvSpPr>
              <a:spLocks/>
            </p:cNvSpPr>
            <p:nvPr/>
          </p:nvSpPr>
          <p:spPr bwMode="auto">
            <a:xfrm>
              <a:off x="0" y="0"/>
              <a:ext cx="914400" cy="13335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599"/>
                    <a:pt x="2945" y="21599"/>
                  </a:cubicBezTo>
                  <a:lnTo>
                    <a:pt x="18654" y="21599"/>
                  </a:lnTo>
                  <a:cubicBezTo>
                    <a:pt x="20280" y="21599"/>
                    <a:pt x="21600" y="20693"/>
                    <a:pt x="21600" y="19574"/>
                  </a:cubicBezTo>
                  <a:lnTo>
                    <a:pt x="21600" y="2024"/>
                  </a:lnTo>
                  <a:cubicBezTo>
                    <a:pt x="21600" y="906"/>
                    <a:pt x="20280" y="0"/>
                    <a:pt x="18654" y="0"/>
                  </a:cubicBezTo>
                </a:path>
              </a:pathLst>
            </a:custGeom>
            <a:solidFill>
              <a:srgbClr val="454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44040" name="AutoShape 8"/>
            <p:cNvSpPr>
              <a:spLocks/>
            </p:cNvSpPr>
            <p:nvPr/>
          </p:nvSpPr>
          <p:spPr bwMode="auto">
            <a:xfrm>
              <a:off x="374650" y="125412"/>
              <a:ext cx="165100" cy="41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58"/>
                    <a:pt x="20387" y="21600"/>
                    <a:pt x="18900" y="21600"/>
                  </a:cubicBezTo>
                  <a:lnTo>
                    <a:pt x="2700" y="21600"/>
                  </a:lnTo>
                  <a:cubicBezTo>
                    <a:pt x="1202" y="21600"/>
                    <a:pt x="0" y="16758"/>
                    <a:pt x="0" y="10800"/>
                  </a:cubicBezTo>
                  <a:cubicBezTo>
                    <a:pt x="0" y="4841"/>
                    <a:pt x="1202" y="0"/>
                    <a:pt x="2700" y="0"/>
                  </a:cubicBezTo>
                  <a:lnTo>
                    <a:pt x="18900" y="0"/>
                  </a:lnTo>
                  <a:cubicBezTo>
                    <a:pt x="20387" y="0"/>
                    <a:pt x="21599" y="4841"/>
                    <a:pt x="21599" y="10800"/>
                  </a:cubicBezTo>
                </a:path>
              </a:pathLst>
            </a:custGeom>
            <a:solidFill>
              <a:srgbClr val="454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44041" name="AutoShape 9"/>
            <p:cNvSpPr>
              <a:spLocks/>
            </p:cNvSpPr>
            <p:nvPr/>
          </p:nvSpPr>
          <p:spPr bwMode="auto">
            <a:xfrm>
              <a:off x="415925" y="1166813"/>
              <a:ext cx="82550" cy="41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9"/>
                    <a:pt x="19174" y="21600"/>
                    <a:pt x="16200" y="21600"/>
                  </a:cubicBezTo>
                  <a:lnTo>
                    <a:pt x="5400" y="21600"/>
                  </a:lnTo>
                  <a:cubicBezTo>
                    <a:pt x="2404" y="21600"/>
                    <a:pt x="0" y="16769"/>
                    <a:pt x="0" y="10800"/>
                  </a:cubicBezTo>
                  <a:cubicBezTo>
                    <a:pt x="0" y="4830"/>
                    <a:pt x="2404" y="0"/>
                    <a:pt x="5400" y="0"/>
                  </a:cubicBezTo>
                  <a:lnTo>
                    <a:pt x="16200" y="0"/>
                  </a:lnTo>
                  <a:cubicBezTo>
                    <a:pt x="19174" y="0"/>
                    <a:pt x="21599" y="4830"/>
                    <a:pt x="21599" y="10800"/>
                  </a:cubicBezTo>
                </a:path>
              </a:pathLst>
            </a:custGeom>
            <a:solidFill>
              <a:srgbClr val="454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44039" name="Group 10"/>
          <p:cNvGrpSpPr>
            <a:grpSpLocks/>
          </p:cNvGrpSpPr>
          <p:nvPr/>
        </p:nvGrpSpPr>
        <p:grpSpPr bwMode="auto">
          <a:xfrm>
            <a:off x="2476500" y="7416800"/>
            <a:ext cx="3365500" cy="3152775"/>
            <a:chOff x="0" y="0"/>
            <a:chExt cx="3365501" cy="3152938"/>
          </a:xfrm>
        </p:grpSpPr>
        <p:sp>
          <p:nvSpPr>
            <p:cNvPr id="44043" name="AutoShape 11"/>
            <p:cNvSpPr>
              <a:spLocks/>
            </p:cNvSpPr>
            <p:nvPr/>
          </p:nvSpPr>
          <p:spPr bwMode="auto">
            <a:xfrm>
              <a:off x="420688" y="420710"/>
              <a:ext cx="2524126" cy="16812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0" y="20255"/>
                  </a:moveTo>
                  <a:lnTo>
                    <a:pt x="899" y="20255"/>
                  </a:lnTo>
                  <a:lnTo>
                    <a:pt x="899" y="1349"/>
                  </a:lnTo>
                  <a:lnTo>
                    <a:pt x="20700" y="1349"/>
                  </a:lnTo>
                  <a:cubicBezTo>
                    <a:pt x="20700" y="1349"/>
                    <a:pt x="20700" y="20255"/>
                    <a:pt x="20700" y="20255"/>
                  </a:cubicBezTo>
                  <a:close/>
                  <a:moveTo>
                    <a:pt x="20700" y="0"/>
                  </a:moveTo>
                  <a:lnTo>
                    <a:pt x="899" y="5"/>
                  </a:lnTo>
                  <a:cubicBezTo>
                    <a:pt x="402" y="5"/>
                    <a:pt x="0" y="603"/>
                    <a:pt x="0" y="1349"/>
                  </a:cubicBezTo>
                  <a:lnTo>
                    <a:pt x="0" y="20250"/>
                  </a:lnTo>
                  <a:cubicBezTo>
                    <a:pt x="0" y="20996"/>
                    <a:pt x="402" y="21600"/>
                    <a:pt x="899" y="21600"/>
                  </a:cubicBezTo>
                  <a:lnTo>
                    <a:pt x="20700" y="21600"/>
                  </a:lnTo>
                  <a:cubicBezTo>
                    <a:pt x="21197" y="21600"/>
                    <a:pt x="21600" y="20996"/>
                    <a:pt x="21600" y="20250"/>
                  </a:cubicBezTo>
                  <a:lnTo>
                    <a:pt x="21600" y="1349"/>
                  </a:lnTo>
                  <a:cubicBezTo>
                    <a:pt x="21600" y="603"/>
                    <a:pt x="21197" y="0"/>
                    <a:pt x="20700" y="0"/>
                  </a:cubicBezTo>
                </a:path>
              </a:pathLst>
            </a:custGeom>
            <a:solidFill>
              <a:srgbClr val="454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44044" name="AutoShape 12"/>
            <p:cNvSpPr>
              <a:spLocks/>
            </p:cNvSpPr>
            <p:nvPr/>
          </p:nvSpPr>
          <p:spPr bwMode="auto">
            <a:xfrm>
              <a:off x="0" y="0"/>
              <a:ext cx="3365501" cy="31529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562"/>
                  </a:moveTo>
                  <a:cubicBezTo>
                    <a:pt x="20250" y="16959"/>
                    <a:pt x="19946" y="17282"/>
                    <a:pt x="19575" y="17282"/>
                  </a:cubicBezTo>
                  <a:lnTo>
                    <a:pt x="13500" y="17282"/>
                  </a:lnTo>
                  <a:lnTo>
                    <a:pt x="8100" y="17282"/>
                  </a:lnTo>
                  <a:lnTo>
                    <a:pt x="2025" y="17282"/>
                  </a:lnTo>
                  <a:cubicBezTo>
                    <a:pt x="1651" y="17282"/>
                    <a:pt x="1350" y="16959"/>
                    <a:pt x="1350" y="16562"/>
                  </a:cubicBezTo>
                  <a:lnTo>
                    <a:pt x="1350" y="2160"/>
                  </a:lnTo>
                  <a:cubicBezTo>
                    <a:pt x="1350" y="1762"/>
                    <a:pt x="1651" y="1440"/>
                    <a:pt x="2025" y="1440"/>
                  </a:cubicBezTo>
                  <a:lnTo>
                    <a:pt x="19575" y="1440"/>
                  </a:lnTo>
                  <a:cubicBezTo>
                    <a:pt x="19946" y="1440"/>
                    <a:pt x="20250" y="1762"/>
                    <a:pt x="20250" y="2160"/>
                  </a:cubicBezTo>
                  <a:cubicBezTo>
                    <a:pt x="20250" y="2160"/>
                    <a:pt x="20250" y="16562"/>
                    <a:pt x="20250" y="16562"/>
                  </a:cubicBezTo>
                  <a:close/>
                  <a:moveTo>
                    <a:pt x="19575" y="0"/>
                  </a:moveTo>
                  <a:lnTo>
                    <a:pt x="2025"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50" y="20549"/>
                    <a:pt x="4050" y="20879"/>
                  </a:cubicBezTo>
                  <a:cubicBezTo>
                    <a:pt x="4050" y="21277"/>
                    <a:pt x="4351" y="21599"/>
                    <a:pt x="4725" y="21599"/>
                  </a:cubicBezTo>
                  <a:lnTo>
                    <a:pt x="16875" y="21599"/>
                  </a:lnTo>
                  <a:cubicBezTo>
                    <a:pt x="17248" y="21599"/>
                    <a:pt x="17549" y="21277"/>
                    <a:pt x="17549" y="20879"/>
                  </a:cubicBezTo>
                  <a:cubicBezTo>
                    <a:pt x="17549" y="20549"/>
                    <a:pt x="17339" y="20262"/>
                    <a:pt x="17038" y="20181"/>
                  </a:cubicBezTo>
                  <a:lnTo>
                    <a:pt x="12825" y="19597"/>
                  </a:lnTo>
                  <a:lnTo>
                    <a:pt x="12825" y="18721"/>
                  </a:lnTo>
                  <a:lnTo>
                    <a:pt x="19581" y="18721"/>
                  </a:lnTo>
                  <a:cubicBezTo>
                    <a:pt x="20696" y="18718"/>
                    <a:pt x="21599" y="17753"/>
                    <a:pt x="21599" y="16562"/>
                  </a:cubicBezTo>
                  <a:lnTo>
                    <a:pt x="21599" y="2160"/>
                  </a:lnTo>
                  <a:cubicBezTo>
                    <a:pt x="21599" y="966"/>
                    <a:pt x="20692" y="0"/>
                    <a:pt x="19575" y="0"/>
                  </a:cubicBezTo>
                </a:path>
              </a:pathLst>
            </a:custGeom>
            <a:solidFill>
              <a:srgbClr val="45464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44045" name="AutoShape 13"/>
          <p:cNvSpPr>
            <a:spLocks/>
          </p:cNvSpPr>
          <p:nvPr/>
        </p:nvSpPr>
        <p:spPr bwMode="auto">
          <a:xfrm>
            <a:off x="7366000" y="7874000"/>
            <a:ext cx="8610600" cy="292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700">
                <a:solidFill>
                  <a:srgbClr val="444444"/>
                </a:solidFill>
                <a:latin typeface="Open Sans" charset="0"/>
                <a:cs typeface="Open Sans" charset="0"/>
                <a:sym typeface="Open Sans" charset="0"/>
              </a:rPr>
              <a:t>Maecenas faucibus mollis interdum. Praesent commodo cursus magna, vel scelerisque nisl consectetur et. Aenean lacinia bibendum nulla sed consectetur. Maecenas faucibus mollis interdum. Sed posuere consectetur est at lobortis. Donec sed odio dui.</a:t>
            </a:r>
            <a:endParaRPr lang="en-US">
              <a:cs typeface="Gill Sans" charset="0"/>
            </a:endParaRPr>
          </a:p>
        </p:txBody>
      </p:sp>
      <p:sp>
        <p:nvSpPr>
          <p:cNvPr id="44046" name="AutoShape 14"/>
          <p:cNvSpPr>
            <a:spLocks/>
          </p:cNvSpPr>
          <p:nvPr/>
        </p:nvSpPr>
        <p:spPr bwMode="auto">
          <a:xfrm>
            <a:off x="7366000" y="7135813"/>
            <a:ext cx="8597900" cy="72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600" b="1">
                <a:solidFill>
                  <a:srgbClr val="F1C616"/>
                </a:solidFill>
                <a:latin typeface="Open Sans" charset="0"/>
                <a:cs typeface="Open Sans" charset="0"/>
                <a:sym typeface="Open Sans" charset="0"/>
              </a:rPr>
              <a:t>We create top notch lorem ipsum</a:t>
            </a:r>
            <a:endParaRPr lang="en-US">
              <a:cs typeface="Gill Sans" charset="0"/>
            </a:endParaRPr>
          </a:p>
        </p:txBody>
      </p:sp>
      <p:sp>
        <p:nvSpPr>
          <p:cNvPr id="44047" name="AutoShape 15"/>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36</a:t>
            </a:r>
            <a:endParaRPr lang="en-US">
              <a:cs typeface="Gill Sans" charset="0"/>
            </a:endParaRPr>
          </a:p>
        </p:txBody>
      </p:sp>
    </p:spTree>
  </p:cSld>
  <p:clrMapOvr>
    <a:masterClrMapping/>
  </p:clrMapOvr>
  <p:transition xmlns:p14="http://schemas.microsoft.com/office/powerpoint/2010/mai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Group 1"/>
          <p:cNvGrpSpPr>
            <a:grpSpLocks/>
          </p:cNvGrpSpPr>
          <p:nvPr/>
        </p:nvGrpSpPr>
        <p:grpSpPr bwMode="auto">
          <a:xfrm>
            <a:off x="1019175" y="723900"/>
            <a:ext cx="15287625" cy="1306513"/>
            <a:chOff x="0" y="0"/>
            <a:chExt cx="5471505" cy="1308100"/>
          </a:xfrm>
        </p:grpSpPr>
        <p:sp>
          <p:nvSpPr>
            <p:cNvPr id="45058" name="AutoShape 2"/>
            <p:cNvSpPr>
              <a:spLocks/>
            </p:cNvSpPr>
            <p:nvPr/>
          </p:nvSpPr>
          <p:spPr bwMode="auto">
            <a:xfrm>
              <a:off x="0" y="0"/>
              <a:ext cx="2334623"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45059" name="AutoShape 3"/>
            <p:cNvSpPr>
              <a:spLocks/>
            </p:cNvSpPr>
            <p:nvPr/>
          </p:nvSpPr>
          <p:spPr bwMode="auto">
            <a:xfrm>
              <a:off x="7954" y="685044"/>
              <a:ext cx="546355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45060" name="AutoShape 4"/>
          <p:cNvSpPr>
            <a:spLocks/>
          </p:cNvSpPr>
          <p:nvPr/>
        </p:nvSpPr>
        <p:spPr bwMode="auto">
          <a:xfrm>
            <a:off x="1017588" y="7804150"/>
            <a:ext cx="5816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 Pellentesque ornare sem lacinia quam venenatis vestibulum. Morbi leo risus,</a:t>
            </a:r>
            <a:endParaRPr lang="en-US">
              <a:cs typeface="Gill Sans" charset="0"/>
            </a:endParaRPr>
          </a:p>
        </p:txBody>
      </p:sp>
      <p:sp>
        <p:nvSpPr>
          <p:cNvPr id="45061" name="AutoShape 5"/>
          <p:cNvSpPr>
            <a:spLocks/>
          </p:cNvSpPr>
          <p:nvPr/>
        </p:nvSpPr>
        <p:spPr bwMode="auto">
          <a:xfrm>
            <a:off x="1016000" y="4495800"/>
            <a:ext cx="6184900" cy="288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200">
                <a:solidFill>
                  <a:srgbClr val="232323"/>
                </a:solidFill>
                <a:latin typeface="Open Sans" charset="0"/>
                <a:cs typeface="Open Sans" charset="0"/>
                <a:sym typeface="Open Sans" charset="0"/>
              </a:rPr>
              <a:t>We Creates Stuff That </a:t>
            </a:r>
            <a:r>
              <a:rPr lang="en-US" sz="6200" b="1">
                <a:solidFill>
                  <a:srgbClr val="232323"/>
                </a:solidFill>
                <a:latin typeface="Open Sans" charset="0"/>
                <a:cs typeface="Open Sans" charset="0"/>
                <a:sym typeface="Open Sans" charset="0"/>
              </a:rPr>
              <a:t>Works</a:t>
            </a:r>
            <a:r>
              <a:rPr lang="en-US" sz="6200">
                <a:solidFill>
                  <a:srgbClr val="232323"/>
                </a:solidFill>
                <a:latin typeface="Open Sans" charset="0"/>
                <a:cs typeface="Open Sans" charset="0"/>
                <a:sym typeface="Open Sans" charset="0"/>
              </a:rPr>
              <a:t>. Period.</a:t>
            </a:r>
            <a:endParaRPr lang="en-US">
              <a:cs typeface="Gill Sans" charset="0"/>
            </a:endParaRPr>
          </a:p>
        </p:txBody>
      </p:sp>
      <p:grpSp>
        <p:nvGrpSpPr>
          <p:cNvPr id="2" name="Group 6"/>
          <p:cNvGrpSpPr>
            <a:grpSpLocks/>
          </p:cNvGrpSpPr>
          <p:nvPr/>
        </p:nvGrpSpPr>
        <p:grpSpPr bwMode="auto">
          <a:xfrm>
            <a:off x="7224713" y="4962525"/>
            <a:ext cx="582612" cy="2317750"/>
            <a:chOff x="-1" y="-1"/>
            <a:chExt cx="581393" cy="2317222"/>
          </a:xfrm>
        </p:grpSpPr>
        <p:sp>
          <p:nvSpPr>
            <p:cNvPr id="45063" name="AutoShape 7"/>
            <p:cNvSpPr>
              <a:spLocks/>
            </p:cNvSpPr>
            <p:nvPr/>
          </p:nvSpPr>
          <p:spPr bwMode="auto">
            <a:xfrm>
              <a:off x="4751" y="-1"/>
              <a:ext cx="576641" cy="1171308"/>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45064" name="AutoShape 8"/>
            <p:cNvSpPr>
              <a:spLocks/>
            </p:cNvSpPr>
            <p:nvPr/>
          </p:nvSpPr>
          <p:spPr bwMode="auto">
            <a:xfrm rot="10800000" flipH="1">
              <a:off x="-1" y="1145913"/>
              <a:ext cx="576641" cy="1171308"/>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grpSp>
        <p:nvGrpSpPr>
          <p:cNvPr id="3" name="Group 9"/>
          <p:cNvGrpSpPr>
            <a:grpSpLocks/>
          </p:cNvGrpSpPr>
          <p:nvPr/>
        </p:nvGrpSpPr>
        <p:grpSpPr bwMode="auto">
          <a:xfrm>
            <a:off x="8469313" y="3360738"/>
            <a:ext cx="9043987" cy="18969037"/>
            <a:chOff x="0" y="-1"/>
            <a:chExt cx="9043945" cy="18969673"/>
          </a:xfrm>
        </p:grpSpPr>
        <p:sp>
          <p:nvSpPr>
            <p:cNvPr id="45066" name="AutoShape 10"/>
            <p:cNvSpPr>
              <a:spLocks/>
            </p:cNvSpPr>
            <p:nvPr/>
          </p:nvSpPr>
          <p:spPr bwMode="auto">
            <a:xfrm>
              <a:off x="755646" y="2751228"/>
              <a:ext cx="7631077" cy="71408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pic>
          <p:nvPicPr>
            <p:cNvPr id="45067" name="Picture 11" descr="iPhone-5-(bla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043945" cy="18969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45070" name="AutoShape 14"/>
          <p:cNvSpPr>
            <a:spLocks/>
          </p:cNvSpPr>
          <p:nvPr/>
        </p:nvSpPr>
        <p:spPr bwMode="auto">
          <a:xfrm>
            <a:off x="18813463" y="12630150"/>
            <a:ext cx="461962"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37</a:t>
            </a:r>
            <a:endParaRPr lang="en-US">
              <a:cs typeface="Gill Sans" charset="0"/>
            </a:endParaRPr>
          </a:p>
        </p:txBody>
      </p:sp>
      <p:sp>
        <p:nvSpPr>
          <p:cNvPr id="16" name="AutoShape 10"/>
          <p:cNvSpPr>
            <a:spLocks/>
          </p:cNvSpPr>
          <p:nvPr/>
        </p:nvSpPr>
        <p:spPr bwMode="auto">
          <a:xfrm>
            <a:off x="9224963" y="6111875"/>
            <a:ext cx="7631112" cy="7604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7" name="AutoShape 13"/>
          <p:cNvSpPr>
            <a:spLocks/>
          </p:cNvSpPr>
          <p:nvPr/>
        </p:nvSpPr>
        <p:spPr bwMode="auto">
          <a:xfrm>
            <a:off x="9871075" y="7216775"/>
            <a:ext cx="6632575" cy="50339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9600" dirty="0">
                <a:solidFill>
                  <a:srgbClr val="FFFFFF"/>
                </a:solidFill>
                <a:latin typeface="Open Sans" charset="0"/>
                <a:cs typeface="Open Sans" charset="0"/>
                <a:sym typeface="Open Sans" charset="0"/>
              </a:rPr>
              <a:t>The</a:t>
            </a:r>
          </a:p>
          <a:p>
            <a:pPr algn="l">
              <a:lnSpc>
                <a:spcPct val="70000"/>
              </a:lnSpc>
              <a:defRPr/>
            </a:pPr>
            <a:r>
              <a:rPr lang="en-US" sz="9600" dirty="0">
                <a:solidFill>
                  <a:srgbClr val="FFFFFF"/>
                </a:solidFill>
                <a:latin typeface="Open Sans" charset="0"/>
                <a:cs typeface="Open Sans" charset="0"/>
                <a:sym typeface="Open Sans" charset="0"/>
              </a:rPr>
              <a:t>Unique</a:t>
            </a:r>
          </a:p>
          <a:p>
            <a:pPr algn="l">
              <a:lnSpc>
                <a:spcPct val="70000"/>
              </a:lnSpc>
              <a:defRPr/>
            </a:pPr>
            <a:r>
              <a:rPr lang="en-US" sz="9600" dirty="0">
                <a:solidFill>
                  <a:srgbClr val="FFFFFF"/>
                </a:solidFill>
                <a:latin typeface="Open Sans" charset="0"/>
                <a:cs typeface="Open Sans" charset="0"/>
                <a:sym typeface="Open Sans" charset="0"/>
              </a:rPr>
              <a:t>Screen</a:t>
            </a:r>
          </a:p>
          <a:p>
            <a:pPr algn="l">
              <a:lnSpc>
                <a:spcPct val="70000"/>
              </a:lnSpc>
              <a:defRPr/>
            </a:pPr>
            <a:r>
              <a:rPr lang="en-US" sz="9600" dirty="0">
                <a:solidFill>
                  <a:srgbClr val="FFFFFF"/>
                </a:solidFill>
                <a:latin typeface="Open Sans" charset="0"/>
                <a:cs typeface="Open Sans" charset="0"/>
                <a:sym typeface="Open Sans" charset="0"/>
              </a:rPr>
              <a:t>Mockup</a:t>
            </a:r>
            <a:endParaRPr lang="en-US" dirty="0">
              <a:cs typeface="Gill Sans" charset="0"/>
            </a:endParaRPr>
          </a:p>
        </p:txBody>
      </p:sp>
    </p:spTree>
  </p:cSld>
  <p:clrMapOvr>
    <a:masterClrMapping/>
  </p:clrMapOvr>
  <p:transition xmlns:p14="http://schemas.microsoft.com/office/powerpoint/2010/mai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1" name="Group 1"/>
          <p:cNvGrpSpPr>
            <a:grpSpLocks/>
          </p:cNvGrpSpPr>
          <p:nvPr/>
        </p:nvGrpSpPr>
        <p:grpSpPr bwMode="auto">
          <a:xfrm>
            <a:off x="1019175" y="723900"/>
            <a:ext cx="15287625" cy="1306513"/>
            <a:chOff x="0" y="0"/>
            <a:chExt cx="5471505" cy="1308100"/>
          </a:xfrm>
        </p:grpSpPr>
        <p:sp>
          <p:nvSpPr>
            <p:cNvPr id="46082" name="AutoShape 2"/>
            <p:cNvSpPr>
              <a:spLocks/>
            </p:cNvSpPr>
            <p:nvPr/>
          </p:nvSpPr>
          <p:spPr bwMode="auto">
            <a:xfrm>
              <a:off x="0" y="0"/>
              <a:ext cx="2334623"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46083" name="AutoShape 3"/>
            <p:cNvSpPr>
              <a:spLocks/>
            </p:cNvSpPr>
            <p:nvPr/>
          </p:nvSpPr>
          <p:spPr bwMode="auto">
            <a:xfrm>
              <a:off x="7954" y="685044"/>
              <a:ext cx="5463551"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46084" name="AutoShape 4"/>
          <p:cNvSpPr>
            <a:spLocks/>
          </p:cNvSpPr>
          <p:nvPr/>
        </p:nvSpPr>
        <p:spPr bwMode="auto">
          <a:xfrm>
            <a:off x="9855200" y="3505200"/>
            <a:ext cx="8051800" cy="2578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5500">
                <a:solidFill>
                  <a:srgbClr val="232323"/>
                </a:solidFill>
                <a:latin typeface="Open Sans" charset="0"/>
                <a:cs typeface="Open Sans" charset="0"/>
                <a:sym typeface="Open Sans" charset="0"/>
              </a:rPr>
              <a:t>Many Peoples Said We Are </a:t>
            </a:r>
            <a:r>
              <a:rPr lang="en-US" sz="5500" b="1">
                <a:solidFill>
                  <a:srgbClr val="232323"/>
                </a:solidFill>
                <a:latin typeface="Open Sans" charset="0"/>
                <a:cs typeface="Open Sans" charset="0"/>
                <a:sym typeface="Open Sans" charset="0"/>
              </a:rPr>
              <a:t>Dreamer</a:t>
            </a:r>
            <a:r>
              <a:rPr lang="en-US" sz="5500">
                <a:solidFill>
                  <a:srgbClr val="232323"/>
                </a:solidFill>
                <a:latin typeface="Open Sans" charset="0"/>
                <a:cs typeface="Open Sans" charset="0"/>
                <a:sym typeface="Open Sans" charset="0"/>
              </a:rPr>
              <a:t>. But, Yes We are the Only </a:t>
            </a:r>
            <a:r>
              <a:rPr lang="en-US" sz="5500" b="1">
                <a:solidFill>
                  <a:srgbClr val="232323"/>
                </a:solidFill>
                <a:latin typeface="Open Sans" charset="0"/>
                <a:cs typeface="Open Sans" charset="0"/>
                <a:sym typeface="Open Sans" charset="0"/>
              </a:rPr>
              <a:t>One</a:t>
            </a:r>
            <a:r>
              <a:rPr lang="en-US" sz="5500">
                <a:solidFill>
                  <a:srgbClr val="232323"/>
                </a:solidFill>
                <a:latin typeface="Open Sans" charset="0"/>
                <a:cs typeface="Open Sans" charset="0"/>
                <a:sym typeface="Open Sans" charset="0"/>
              </a:rPr>
              <a:t>.</a:t>
            </a:r>
            <a:endParaRPr lang="en-US">
              <a:cs typeface="Gill Sans" charset="0"/>
            </a:endParaRPr>
          </a:p>
        </p:txBody>
      </p:sp>
      <p:sp>
        <p:nvSpPr>
          <p:cNvPr id="46085" name="AutoShape 5"/>
          <p:cNvSpPr>
            <a:spLocks/>
          </p:cNvSpPr>
          <p:nvPr/>
        </p:nvSpPr>
        <p:spPr bwMode="auto">
          <a:xfrm>
            <a:off x="9856788" y="6915150"/>
            <a:ext cx="75946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Aenean lacinia bibendum nulla sed consectetur. Nulla vitae elit libero, a pharetra augue. Aenean eu leo quam. Pellentesque ornare sem lacinia quam venenatis vestibulum. Morbi leo risus,</a:t>
            </a:r>
            <a:endParaRPr lang="en-US">
              <a:cs typeface="Gill Sans" charset="0"/>
            </a:endParaRPr>
          </a:p>
        </p:txBody>
      </p:sp>
      <p:grpSp>
        <p:nvGrpSpPr>
          <p:cNvPr id="2" name="Group 6"/>
          <p:cNvGrpSpPr>
            <a:grpSpLocks/>
          </p:cNvGrpSpPr>
          <p:nvPr/>
        </p:nvGrpSpPr>
        <p:grpSpPr bwMode="auto">
          <a:xfrm>
            <a:off x="9866313" y="9550400"/>
            <a:ext cx="395287" cy="393700"/>
            <a:chOff x="-1" y="0"/>
            <a:chExt cx="393702" cy="393701"/>
          </a:xfrm>
        </p:grpSpPr>
        <p:sp>
          <p:nvSpPr>
            <p:cNvPr id="46087" name="AutoShape 7"/>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 name="AutoShape 8"/>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46089" name="AutoShape 9"/>
          <p:cNvSpPr>
            <a:spLocks/>
          </p:cNvSpPr>
          <p:nvPr/>
        </p:nvSpPr>
        <p:spPr bwMode="auto">
          <a:xfrm>
            <a:off x="10502900" y="9480550"/>
            <a:ext cx="60753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a:t>
            </a:r>
            <a:r>
              <a:rPr lang="en-US" sz="2400">
                <a:solidFill>
                  <a:srgbClr val="444444"/>
                </a:solidFill>
                <a:latin typeface="Open Sans" charset="0"/>
                <a:cs typeface="Open Sans" charset="0"/>
                <a:sym typeface="Open Sans" charset="0"/>
              </a:rPr>
              <a:t> id dolor id nibh ultricies vehicula ut</a:t>
            </a:r>
            <a:endParaRPr lang="en-US">
              <a:cs typeface="Gill Sans" charset="0"/>
            </a:endParaRPr>
          </a:p>
        </p:txBody>
      </p:sp>
      <p:grpSp>
        <p:nvGrpSpPr>
          <p:cNvPr id="46086" name="Group 10"/>
          <p:cNvGrpSpPr>
            <a:grpSpLocks/>
          </p:cNvGrpSpPr>
          <p:nvPr/>
        </p:nvGrpSpPr>
        <p:grpSpPr bwMode="auto">
          <a:xfrm>
            <a:off x="9866313" y="10350500"/>
            <a:ext cx="395287" cy="393700"/>
            <a:chOff x="-1" y="0"/>
            <a:chExt cx="393702" cy="393701"/>
          </a:xfrm>
        </p:grpSpPr>
        <p:sp>
          <p:nvSpPr>
            <p:cNvPr id="4" name="AutoShape 11"/>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5" name="AutoShape 12"/>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46093" name="AutoShape 13"/>
          <p:cNvSpPr>
            <a:spLocks/>
          </p:cNvSpPr>
          <p:nvPr/>
        </p:nvSpPr>
        <p:spPr bwMode="auto">
          <a:xfrm>
            <a:off x="10502900" y="10287000"/>
            <a:ext cx="5667375"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 Vestibulum id ligula porta felis </a:t>
            </a:r>
            <a:r>
              <a:rPr lang="en-US" sz="2400" b="1">
                <a:solidFill>
                  <a:srgbClr val="444444"/>
                </a:solidFill>
                <a:latin typeface="Open Sans" charset="0"/>
                <a:cs typeface="Open Sans" charset="0"/>
                <a:sym typeface="Open Sans" charset="0"/>
              </a:rPr>
              <a:t>euismod</a:t>
            </a:r>
            <a:endParaRPr lang="en-US">
              <a:cs typeface="Gill Sans" charset="0"/>
            </a:endParaRPr>
          </a:p>
        </p:txBody>
      </p:sp>
      <p:grpSp>
        <p:nvGrpSpPr>
          <p:cNvPr id="46088" name="Group 14"/>
          <p:cNvGrpSpPr>
            <a:grpSpLocks/>
          </p:cNvGrpSpPr>
          <p:nvPr/>
        </p:nvGrpSpPr>
        <p:grpSpPr bwMode="auto">
          <a:xfrm>
            <a:off x="9866313" y="11163300"/>
            <a:ext cx="395287" cy="393700"/>
            <a:chOff x="-1" y="0"/>
            <a:chExt cx="393702" cy="393701"/>
          </a:xfrm>
        </p:grpSpPr>
        <p:sp>
          <p:nvSpPr>
            <p:cNvPr id="46095" name="AutoShape 15"/>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6096" name="AutoShape 16"/>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46097" name="AutoShape 17"/>
          <p:cNvSpPr>
            <a:spLocks/>
          </p:cNvSpPr>
          <p:nvPr/>
        </p:nvSpPr>
        <p:spPr bwMode="auto">
          <a:xfrm>
            <a:off x="10502900" y="11099800"/>
            <a:ext cx="5640388"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a:t>
            </a:r>
            <a:endParaRPr lang="en-US">
              <a:cs typeface="Gill Sans" charset="0"/>
            </a:endParaRPr>
          </a:p>
        </p:txBody>
      </p:sp>
      <p:grpSp>
        <p:nvGrpSpPr>
          <p:cNvPr id="46090" name="Group 18"/>
          <p:cNvGrpSpPr>
            <a:grpSpLocks/>
          </p:cNvGrpSpPr>
          <p:nvPr/>
        </p:nvGrpSpPr>
        <p:grpSpPr bwMode="auto">
          <a:xfrm>
            <a:off x="5972175" y="4583113"/>
            <a:ext cx="3190875" cy="6694487"/>
            <a:chOff x="-1" y="0"/>
            <a:chExt cx="3191235" cy="6693609"/>
          </a:xfrm>
        </p:grpSpPr>
        <p:grpSp>
          <p:nvGrpSpPr>
            <p:cNvPr id="46102" name="Group 19"/>
            <p:cNvGrpSpPr>
              <a:grpSpLocks/>
            </p:cNvGrpSpPr>
            <p:nvPr/>
          </p:nvGrpSpPr>
          <p:grpSpPr bwMode="auto">
            <a:xfrm>
              <a:off x="-1" y="0"/>
              <a:ext cx="3191235" cy="6693609"/>
              <a:chOff x="-1" y="0"/>
              <a:chExt cx="3191235" cy="6693609"/>
            </a:xfrm>
          </p:grpSpPr>
          <p:pic>
            <p:nvPicPr>
              <p:cNvPr id="46100" name="Picture 20" descr="iPhone-5-(bla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91235" cy="6693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6101" name="AutoShape 21"/>
              <p:cNvSpPr>
                <a:spLocks/>
              </p:cNvSpPr>
              <p:nvPr/>
            </p:nvSpPr>
            <p:spPr bwMode="auto">
              <a:xfrm>
                <a:off x="265142" y="971423"/>
                <a:ext cx="2695879" cy="4766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6103" name="AutoShape 23"/>
            <p:cNvSpPr>
              <a:spLocks/>
            </p:cNvSpPr>
            <p:nvPr/>
          </p:nvSpPr>
          <p:spPr bwMode="auto">
            <a:xfrm>
              <a:off x="978009" y="3449185"/>
              <a:ext cx="1908390" cy="20428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3500">
                  <a:solidFill>
                    <a:srgbClr val="FFFFFF"/>
                  </a:solidFill>
                  <a:latin typeface="Open Sans" charset="0"/>
                  <a:cs typeface="Open Sans" charset="0"/>
                  <a:sym typeface="Open Sans" charset="0"/>
                </a:rPr>
                <a:t>The</a:t>
              </a:r>
            </a:p>
            <a:p>
              <a:pPr algn="l">
                <a:lnSpc>
                  <a:spcPct val="70000"/>
                </a:lnSpc>
                <a:defRPr/>
              </a:pPr>
              <a:r>
                <a:rPr lang="en-US" sz="3500">
                  <a:solidFill>
                    <a:srgbClr val="FFFFFF"/>
                  </a:solidFill>
                  <a:latin typeface="Open Sans" charset="0"/>
                  <a:cs typeface="Open Sans" charset="0"/>
                  <a:sym typeface="Open Sans" charset="0"/>
                </a:rPr>
                <a:t>Unique</a:t>
              </a:r>
            </a:p>
            <a:p>
              <a:pPr algn="l">
                <a:lnSpc>
                  <a:spcPct val="70000"/>
                </a:lnSpc>
                <a:defRPr/>
              </a:pPr>
              <a:r>
                <a:rPr lang="en-US" sz="3500">
                  <a:solidFill>
                    <a:srgbClr val="FFFFFF"/>
                  </a:solidFill>
                  <a:latin typeface="Open Sans" charset="0"/>
                  <a:cs typeface="Open Sans" charset="0"/>
                  <a:sym typeface="Open Sans" charset="0"/>
                </a:rPr>
                <a:t>Screen</a:t>
              </a:r>
            </a:p>
            <a:p>
              <a:pPr algn="l">
                <a:lnSpc>
                  <a:spcPct val="70000"/>
                </a:lnSpc>
                <a:defRPr/>
              </a:pPr>
              <a:r>
                <a:rPr lang="en-US" sz="3500">
                  <a:solidFill>
                    <a:srgbClr val="FFFFFF"/>
                  </a:solidFill>
                  <a:latin typeface="Open Sans" charset="0"/>
                  <a:cs typeface="Open Sans" charset="0"/>
                  <a:sym typeface="Open Sans" charset="0"/>
                </a:rPr>
                <a:t>Mockup</a:t>
              </a:r>
              <a:endParaRPr lang="en-US">
                <a:cs typeface="Gill Sans" charset="0"/>
              </a:endParaRPr>
            </a:p>
          </p:txBody>
        </p:sp>
      </p:grpSp>
      <p:grpSp>
        <p:nvGrpSpPr>
          <p:cNvPr id="46091" name="Group 24"/>
          <p:cNvGrpSpPr>
            <a:grpSpLocks/>
          </p:cNvGrpSpPr>
          <p:nvPr/>
        </p:nvGrpSpPr>
        <p:grpSpPr bwMode="auto">
          <a:xfrm>
            <a:off x="1014413" y="4570413"/>
            <a:ext cx="3192462" cy="6694487"/>
            <a:chOff x="-1" y="0"/>
            <a:chExt cx="3191235" cy="6693609"/>
          </a:xfrm>
        </p:grpSpPr>
        <p:grpSp>
          <p:nvGrpSpPr>
            <p:cNvPr id="46098" name="Group 25"/>
            <p:cNvGrpSpPr>
              <a:grpSpLocks/>
            </p:cNvGrpSpPr>
            <p:nvPr/>
          </p:nvGrpSpPr>
          <p:grpSpPr bwMode="auto">
            <a:xfrm>
              <a:off x="-1" y="0"/>
              <a:ext cx="3191235" cy="6693609"/>
              <a:chOff x="-1" y="0"/>
              <a:chExt cx="3191235" cy="6693609"/>
            </a:xfrm>
          </p:grpSpPr>
          <p:pic>
            <p:nvPicPr>
              <p:cNvPr id="46106" name="Picture 26" descr="iPhone-5-(bla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191235" cy="6693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6107" name="AutoShape 27"/>
              <p:cNvSpPr>
                <a:spLocks/>
              </p:cNvSpPr>
              <p:nvPr/>
            </p:nvSpPr>
            <p:spPr bwMode="auto">
              <a:xfrm>
                <a:off x="265009" y="971423"/>
                <a:ext cx="2694539" cy="4766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6109" name="AutoShape 29"/>
            <p:cNvSpPr>
              <a:spLocks/>
            </p:cNvSpPr>
            <p:nvPr/>
          </p:nvSpPr>
          <p:spPr bwMode="auto">
            <a:xfrm>
              <a:off x="418938" y="3449185"/>
              <a:ext cx="2354945" cy="20428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3500">
                  <a:solidFill>
                    <a:srgbClr val="FFFFFF"/>
                  </a:solidFill>
                  <a:latin typeface="Open Sans" charset="0"/>
                  <a:cs typeface="Open Sans" charset="0"/>
                  <a:sym typeface="Open Sans" charset="0"/>
                </a:rPr>
                <a:t>The</a:t>
              </a:r>
            </a:p>
            <a:p>
              <a:pPr algn="l">
                <a:lnSpc>
                  <a:spcPct val="70000"/>
                </a:lnSpc>
                <a:defRPr/>
              </a:pPr>
              <a:r>
                <a:rPr lang="en-US" sz="3500">
                  <a:solidFill>
                    <a:srgbClr val="FFFFFF"/>
                  </a:solidFill>
                  <a:latin typeface="Open Sans" charset="0"/>
                  <a:cs typeface="Open Sans" charset="0"/>
                  <a:sym typeface="Open Sans" charset="0"/>
                </a:rPr>
                <a:t>Unique</a:t>
              </a:r>
            </a:p>
            <a:p>
              <a:pPr algn="l">
                <a:lnSpc>
                  <a:spcPct val="70000"/>
                </a:lnSpc>
                <a:defRPr/>
              </a:pPr>
              <a:r>
                <a:rPr lang="en-US" sz="3500">
                  <a:solidFill>
                    <a:srgbClr val="FFFFFF"/>
                  </a:solidFill>
                  <a:latin typeface="Open Sans" charset="0"/>
                  <a:cs typeface="Open Sans" charset="0"/>
                  <a:sym typeface="Open Sans" charset="0"/>
                </a:rPr>
                <a:t>Screen</a:t>
              </a:r>
            </a:p>
            <a:p>
              <a:pPr algn="l">
                <a:lnSpc>
                  <a:spcPct val="70000"/>
                </a:lnSpc>
                <a:defRPr/>
              </a:pPr>
              <a:r>
                <a:rPr lang="en-US" sz="3500">
                  <a:solidFill>
                    <a:srgbClr val="FFFFFF"/>
                  </a:solidFill>
                  <a:latin typeface="Open Sans" charset="0"/>
                  <a:cs typeface="Open Sans" charset="0"/>
                  <a:sym typeface="Open Sans" charset="0"/>
                </a:rPr>
                <a:t>Mockup</a:t>
              </a:r>
              <a:endParaRPr lang="en-US">
                <a:cs typeface="Gill Sans" charset="0"/>
              </a:endParaRPr>
            </a:p>
          </p:txBody>
        </p:sp>
      </p:grpSp>
      <p:grpSp>
        <p:nvGrpSpPr>
          <p:cNvPr id="46092" name="Group 30"/>
          <p:cNvGrpSpPr>
            <a:grpSpLocks/>
          </p:cNvGrpSpPr>
          <p:nvPr/>
        </p:nvGrpSpPr>
        <p:grpSpPr bwMode="auto">
          <a:xfrm>
            <a:off x="3392488" y="4035425"/>
            <a:ext cx="3451225" cy="7242175"/>
            <a:chOff x="0" y="-1"/>
            <a:chExt cx="3452150" cy="7240881"/>
          </a:xfrm>
        </p:grpSpPr>
        <p:grpSp>
          <p:nvGrpSpPr>
            <p:cNvPr id="46094" name="Group 31"/>
            <p:cNvGrpSpPr>
              <a:grpSpLocks/>
            </p:cNvGrpSpPr>
            <p:nvPr/>
          </p:nvGrpSpPr>
          <p:grpSpPr bwMode="auto">
            <a:xfrm>
              <a:off x="0" y="-1"/>
              <a:ext cx="3452150" cy="7240881"/>
              <a:chOff x="0" y="-1"/>
              <a:chExt cx="3452150" cy="7240881"/>
            </a:xfrm>
          </p:grpSpPr>
          <p:pic>
            <p:nvPicPr>
              <p:cNvPr id="46112" name="Picture 32" descr="iPhone-5-(bla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3452150" cy="7240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6113" name="AutoShape 33"/>
              <p:cNvSpPr>
                <a:spLocks/>
              </p:cNvSpPr>
              <p:nvPr/>
            </p:nvSpPr>
            <p:spPr bwMode="auto">
              <a:xfrm>
                <a:off x="287414" y="1050736"/>
                <a:ext cx="2915431" cy="515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6115" name="AutoShape 35"/>
            <p:cNvSpPr>
              <a:spLocks/>
            </p:cNvSpPr>
            <p:nvPr/>
          </p:nvSpPr>
          <p:spPr bwMode="auto">
            <a:xfrm>
              <a:off x="454147" y="3674405"/>
              <a:ext cx="2559736" cy="23236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4800">
                  <a:solidFill>
                    <a:srgbClr val="FFFFFF"/>
                  </a:solidFill>
                  <a:latin typeface="Open Sans" charset="0"/>
                  <a:cs typeface="Open Sans" charset="0"/>
                  <a:sym typeface="Open Sans" charset="0"/>
                </a:rPr>
                <a:t>The</a:t>
              </a:r>
            </a:p>
            <a:p>
              <a:pPr algn="l">
                <a:lnSpc>
                  <a:spcPct val="70000"/>
                </a:lnSpc>
                <a:defRPr/>
              </a:pPr>
              <a:r>
                <a:rPr lang="en-US" sz="4800">
                  <a:solidFill>
                    <a:srgbClr val="FFFFFF"/>
                  </a:solidFill>
                  <a:latin typeface="Open Sans" charset="0"/>
                  <a:cs typeface="Open Sans" charset="0"/>
                  <a:sym typeface="Open Sans" charset="0"/>
                </a:rPr>
                <a:t>Unique</a:t>
              </a:r>
            </a:p>
            <a:p>
              <a:pPr algn="l">
                <a:lnSpc>
                  <a:spcPct val="70000"/>
                </a:lnSpc>
                <a:defRPr/>
              </a:pPr>
              <a:r>
                <a:rPr lang="en-US" sz="4800">
                  <a:solidFill>
                    <a:srgbClr val="FFFFFF"/>
                  </a:solidFill>
                  <a:latin typeface="Open Sans" charset="0"/>
                  <a:cs typeface="Open Sans" charset="0"/>
                  <a:sym typeface="Open Sans" charset="0"/>
                </a:rPr>
                <a:t>Screen</a:t>
              </a:r>
            </a:p>
            <a:p>
              <a:pPr algn="l">
                <a:lnSpc>
                  <a:spcPct val="70000"/>
                </a:lnSpc>
                <a:defRPr/>
              </a:pPr>
              <a:r>
                <a:rPr lang="en-US" sz="4800">
                  <a:solidFill>
                    <a:srgbClr val="FFFFFF"/>
                  </a:solidFill>
                  <a:latin typeface="Open Sans" charset="0"/>
                  <a:cs typeface="Open Sans" charset="0"/>
                  <a:sym typeface="Open Sans" charset="0"/>
                </a:rPr>
                <a:t>Mockup</a:t>
              </a:r>
              <a:endParaRPr lang="en-US">
                <a:cs typeface="Gill Sans" charset="0"/>
              </a:endParaRPr>
            </a:p>
          </p:txBody>
        </p:sp>
      </p:grpSp>
      <p:sp>
        <p:nvSpPr>
          <p:cNvPr id="46116" name="AutoShape 36"/>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38</a:t>
            </a:r>
            <a:endParaRPr lang="en-US">
              <a:cs typeface="Gill Sans" charset="0"/>
            </a:endParaRPr>
          </a:p>
        </p:txBody>
      </p:sp>
    </p:spTree>
  </p:cSld>
  <p:clrMapOvr>
    <a:masterClrMapping/>
  </p:clrMapOvr>
  <p:transition xmlns:p14="http://schemas.microsoft.com/office/powerpoint/2010/mai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oup 1"/>
          <p:cNvGrpSpPr>
            <a:grpSpLocks/>
          </p:cNvGrpSpPr>
          <p:nvPr/>
        </p:nvGrpSpPr>
        <p:grpSpPr bwMode="auto">
          <a:xfrm>
            <a:off x="1019175" y="723900"/>
            <a:ext cx="15059025" cy="1306513"/>
            <a:chOff x="0" y="0"/>
            <a:chExt cx="5471505" cy="1308100"/>
          </a:xfrm>
        </p:grpSpPr>
        <p:sp>
          <p:nvSpPr>
            <p:cNvPr id="2" name="AutoShape 2"/>
            <p:cNvSpPr>
              <a:spLocks/>
            </p:cNvSpPr>
            <p:nvPr/>
          </p:nvSpPr>
          <p:spPr bwMode="auto">
            <a:xfrm>
              <a:off x="0" y="0"/>
              <a:ext cx="2334878"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47107" name="AutoShape 3"/>
            <p:cNvSpPr>
              <a:spLocks/>
            </p:cNvSpPr>
            <p:nvPr/>
          </p:nvSpPr>
          <p:spPr bwMode="auto">
            <a:xfrm>
              <a:off x="8075" y="685044"/>
              <a:ext cx="5463430"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grpSp>
        <p:nvGrpSpPr>
          <p:cNvPr id="47106" name="Group 4"/>
          <p:cNvGrpSpPr>
            <a:grpSpLocks/>
          </p:cNvGrpSpPr>
          <p:nvPr/>
        </p:nvGrpSpPr>
        <p:grpSpPr bwMode="auto">
          <a:xfrm>
            <a:off x="8728075" y="3298825"/>
            <a:ext cx="11782425" cy="9764713"/>
            <a:chOff x="-1" y="0"/>
            <a:chExt cx="11782641" cy="9764862"/>
          </a:xfrm>
        </p:grpSpPr>
        <p:pic>
          <p:nvPicPr>
            <p:cNvPr id="47109" name="Picture 5" descr="imac.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782641" cy="976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 name="AutoShape 6"/>
            <p:cNvSpPr>
              <a:spLocks/>
            </p:cNvSpPr>
            <p:nvPr/>
          </p:nvSpPr>
          <p:spPr bwMode="auto">
            <a:xfrm>
              <a:off x="446095" y="463557"/>
              <a:ext cx="10182412" cy="64866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7112" name="AutoShape 8"/>
            <p:cNvSpPr>
              <a:spLocks/>
            </p:cNvSpPr>
            <p:nvPr/>
          </p:nvSpPr>
          <p:spPr bwMode="auto">
            <a:xfrm>
              <a:off x="1455764" y="1476398"/>
              <a:ext cx="6010385" cy="4856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9600">
                  <a:solidFill>
                    <a:srgbClr val="FFFFFF"/>
                  </a:solidFill>
                  <a:latin typeface="Open Sans" charset="0"/>
                  <a:cs typeface="Open Sans" charset="0"/>
                  <a:sym typeface="Open Sans" charset="0"/>
                </a:rPr>
                <a:t>The</a:t>
              </a:r>
            </a:p>
            <a:p>
              <a:pPr algn="l">
                <a:lnSpc>
                  <a:spcPct val="70000"/>
                </a:lnSpc>
                <a:defRPr/>
              </a:pPr>
              <a:r>
                <a:rPr lang="en-US" sz="9600">
                  <a:solidFill>
                    <a:srgbClr val="FFFFFF"/>
                  </a:solidFill>
                  <a:latin typeface="Open Sans" charset="0"/>
                  <a:cs typeface="Open Sans" charset="0"/>
                  <a:sym typeface="Open Sans" charset="0"/>
                </a:rPr>
                <a:t>Unique</a:t>
              </a:r>
            </a:p>
            <a:p>
              <a:pPr algn="l">
                <a:lnSpc>
                  <a:spcPct val="70000"/>
                </a:lnSpc>
                <a:defRPr/>
              </a:pPr>
              <a:r>
                <a:rPr lang="en-US" sz="9600">
                  <a:solidFill>
                    <a:srgbClr val="FFFFFF"/>
                  </a:solidFill>
                  <a:latin typeface="Open Sans" charset="0"/>
                  <a:cs typeface="Open Sans" charset="0"/>
                  <a:sym typeface="Open Sans" charset="0"/>
                </a:rPr>
                <a:t>Screen</a:t>
              </a:r>
            </a:p>
            <a:p>
              <a:pPr algn="l">
                <a:lnSpc>
                  <a:spcPct val="70000"/>
                </a:lnSpc>
                <a:defRPr/>
              </a:pPr>
              <a:r>
                <a:rPr lang="en-US" sz="9600">
                  <a:solidFill>
                    <a:srgbClr val="FFFFFF"/>
                  </a:solidFill>
                  <a:latin typeface="Open Sans" charset="0"/>
                  <a:cs typeface="Open Sans" charset="0"/>
                  <a:sym typeface="Open Sans" charset="0"/>
                </a:rPr>
                <a:t>Mockup</a:t>
              </a:r>
              <a:endParaRPr lang="en-US">
                <a:cs typeface="Gill Sans" charset="0"/>
              </a:endParaRPr>
            </a:p>
          </p:txBody>
        </p:sp>
      </p:grpSp>
      <p:sp>
        <p:nvSpPr>
          <p:cNvPr id="47113" name="AutoShape 9"/>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39</a:t>
            </a:r>
            <a:endParaRPr lang="en-US">
              <a:cs typeface="Gill Sans" charset="0"/>
            </a:endParaRPr>
          </a:p>
        </p:txBody>
      </p:sp>
      <p:sp>
        <p:nvSpPr>
          <p:cNvPr id="47114" name="AutoShape 10"/>
          <p:cNvSpPr>
            <a:spLocks/>
          </p:cNvSpPr>
          <p:nvPr/>
        </p:nvSpPr>
        <p:spPr bwMode="auto">
          <a:xfrm>
            <a:off x="1017588" y="7804150"/>
            <a:ext cx="5816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 Pellentesque ornare sem lacinia quam venenatis vestibulum. Morbi leo risus,</a:t>
            </a:r>
            <a:endParaRPr lang="en-US">
              <a:cs typeface="Gill Sans" charset="0"/>
            </a:endParaRPr>
          </a:p>
        </p:txBody>
      </p:sp>
      <p:sp>
        <p:nvSpPr>
          <p:cNvPr id="47115" name="AutoShape 11"/>
          <p:cNvSpPr>
            <a:spLocks/>
          </p:cNvSpPr>
          <p:nvPr/>
        </p:nvSpPr>
        <p:spPr bwMode="auto">
          <a:xfrm>
            <a:off x="1016000" y="4495800"/>
            <a:ext cx="6184900" cy="288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200">
                <a:solidFill>
                  <a:srgbClr val="232323"/>
                </a:solidFill>
                <a:latin typeface="Open Sans" charset="0"/>
                <a:cs typeface="Open Sans" charset="0"/>
                <a:sym typeface="Open Sans" charset="0"/>
              </a:rPr>
              <a:t>We Creates Stuff That </a:t>
            </a:r>
            <a:r>
              <a:rPr lang="en-US" sz="6200" b="1">
                <a:solidFill>
                  <a:srgbClr val="232323"/>
                </a:solidFill>
                <a:latin typeface="Open Sans" charset="0"/>
                <a:cs typeface="Open Sans" charset="0"/>
                <a:sym typeface="Open Sans" charset="0"/>
              </a:rPr>
              <a:t>Works</a:t>
            </a:r>
            <a:r>
              <a:rPr lang="en-US" sz="6200">
                <a:solidFill>
                  <a:srgbClr val="232323"/>
                </a:solidFill>
                <a:latin typeface="Open Sans" charset="0"/>
                <a:cs typeface="Open Sans" charset="0"/>
                <a:sym typeface="Open Sans" charset="0"/>
              </a:rPr>
              <a:t>. Period.</a:t>
            </a:r>
            <a:endParaRPr lang="en-US">
              <a:cs typeface="Gill Sans" charset="0"/>
            </a:endParaRPr>
          </a:p>
        </p:txBody>
      </p:sp>
      <p:grpSp>
        <p:nvGrpSpPr>
          <p:cNvPr id="47110" name="Group 12"/>
          <p:cNvGrpSpPr>
            <a:grpSpLocks/>
          </p:cNvGrpSpPr>
          <p:nvPr/>
        </p:nvGrpSpPr>
        <p:grpSpPr bwMode="auto">
          <a:xfrm>
            <a:off x="7224713" y="4962525"/>
            <a:ext cx="582612" cy="2317750"/>
            <a:chOff x="-1" y="-1"/>
            <a:chExt cx="581393" cy="2317222"/>
          </a:xfrm>
        </p:grpSpPr>
        <p:sp>
          <p:nvSpPr>
            <p:cNvPr id="47117" name="AutoShape 13"/>
            <p:cNvSpPr>
              <a:spLocks/>
            </p:cNvSpPr>
            <p:nvPr/>
          </p:nvSpPr>
          <p:spPr bwMode="auto">
            <a:xfrm>
              <a:off x="4751" y="-1"/>
              <a:ext cx="576641" cy="1171308"/>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47118" name="AutoShape 14"/>
            <p:cNvSpPr>
              <a:spLocks/>
            </p:cNvSpPr>
            <p:nvPr/>
          </p:nvSpPr>
          <p:spPr bwMode="auto">
            <a:xfrm rot="10800000" flipH="1">
              <a:off x="-1" y="1145913"/>
              <a:ext cx="576641" cy="1171308"/>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Tree>
  </p:cSld>
  <p:clrMapOvr>
    <a:masterClrMapping/>
  </p:clrMapOvr>
  <p:transition xmlns:p14="http://schemas.microsoft.com/office/powerpoint/2010/mai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Group 2"/>
          <p:cNvGrpSpPr>
            <a:grpSpLocks/>
          </p:cNvGrpSpPr>
          <p:nvPr/>
        </p:nvGrpSpPr>
        <p:grpSpPr bwMode="auto">
          <a:xfrm>
            <a:off x="1019175" y="723900"/>
            <a:ext cx="14144625" cy="1306513"/>
            <a:chOff x="0" y="0"/>
            <a:chExt cx="5471505" cy="1308100"/>
          </a:xfrm>
        </p:grpSpPr>
        <p:sp>
          <p:nvSpPr>
            <p:cNvPr id="11267" name="AutoShape 3"/>
            <p:cNvSpPr>
              <a:spLocks/>
            </p:cNvSpPr>
            <p:nvPr/>
          </p:nvSpPr>
          <p:spPr bwMode="auto">
            <a:xfrm>
              <a:off x="0" y="0"/>
              <a:ext cx="4632664"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Greetings from us</a:t>
              </a:r>
              <a:endParaRPr lang="en-US">
                <a:cs typeface="Gill Sans" charset="0"/>
              </a:endParaRPr>
            </a:p>
          </p:txBody>
        </p:sp>
        <p:sp>
          <p:nvSpPr>
            <p:cNvPr id="11268" name="AutoShape 4"/>
            <p:cNvSpPr>
              <a:spLocks/>
            </p:cNvSpPr>
            <p:nvPr/>
          </p:nvSpPr>
          <p:spPr bwMode="auto">
            <a:xfrm>
              <a:off x="7983" y="685044"/>
              <a:ext cx="5463522"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11269" name="AutoShape 5"/>
          <p:cNvSpPr>
            <a:spLocks/>
          </p:cNvSpPr>
          <p:nvPr/>
        </p:nvSpPr>
        <p:spPr bwMode="auto">
          <a:xfrm>
            <a:off x="9123363" y="5607050"/>
            <a:ext cx="8394700" cy="5207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numCol="2"/>
          <a:lstStyle/>
          <a:p>
            <a:pPr algn="l">
              <a:defRPr/>
            </a:pPr>
            <a:r>
              <a:rPr lang="en-US" sz="2400" dirty="0" err="1">
                <a:solidFill>
                  <a:srgbClr val="232323"/>
                </a:solidFill>
                <a:latin typeface="Open Sans" charset="0"/>
                <a:cs typeface="Open Sans" charset="0"/>
                <a:sym typeface="Open Sans" charset="0"/>
              </a:rPr>
              <a:t>Morbi</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leo</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risus</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Vestibulum</a:t>
            </a:r>
            <a:r>
              <a:rPr lang="en-US" sz="2400" dirty="0">
                <a:solidFill>
                  <a:srgbClr val="232323"/>
                </a:solidFill>
                <a:latin typeface="Open Sans" charset="0"/>
                <a:cs typeface="Open Sans" charset="0"/>
                <a:sym typeface="Open Sans" charset="0"/>
              </a:rPr>
              <a:t> id </a:t>
            </a:r>
            <a:r>
              <a:rPr lang="en-US" sz="2400" dirty="0" err="1">
                <a:solidFill>
                  <a:srgbClr val="232323"/>
                </a:solidFill>
                <a:latin typeface="Open Sans" charset="0"/>
                <a:cs typeface="Open Sans" charset="0"/>
                <a:sym typeface="Open Sans" charset="0"/>
              </a:rPr>
              <a:t>Aenean</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lacinia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bibendum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nulla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sed</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coetra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augue</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Aenean</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eu</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leo</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Nulla</a:t>
            </a:r>
            <a:r>
              <a:rPr lang="en-US" sz="2400" dirty="0">
                <a:solidFill>
                  <a:srgbClr val="232323"/>
                </a:solidFill>
                <a:latin typeface="Open Sans" charset="0"/>
                <a:cs typeface="Open Sans" charset="0"/>
                <a:sym typeface="Open Sans" charset="0"/>
              </a:rPr>
              <a:t> vitae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libero</a:t>
            </a:r>
            <a:r>
              <a:rPr lang="en-US" sz="2400" dirty="0">
                <a:solidFill>
                  <a:srgbClr val="232323"/>
                </a:solidFill>
                <a:latin typeface="Open Sans" charset="0"/>
                <a:cs typeface="Open Sans" charset="0"/>
                <a:sym typeface="Open Sans" charset="0"/>
              </a:rPr>
              <a:t>, a </a:t>
            </a:r>
            <a:r>
              <a:rPr lang="en-US" sz="2400" dirty="0" err="1">
                <a:solidFill>
                  <a:srgbClr val="232323"/>
                </a:solidFill>
                <a:latin typeface="Open Sans" charset="0"/>
                <a:cs typeface="Open Sans" charset="0"/>
                <a:sym typeface="Open Sans" charset="0"/>
              </a:rPr>
              <a:t>pharetra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augue</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Aenean</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eu</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leo</a:t>
            </a:r>
            <a:r>
              <a:rPr lang="en-US" sz="2400" dirty="0">
                <a:solidFill>
                  <a:srgbClr val="232323"/>
                </a:solidFill>
                <a:latin typeface="Open Sans" charset="0"/>
                <a:cs typeface="Open Sans" charset="0"/>
                <a:sym typeface="Open Sans" charset="0"/>
              </a:rPr>
              <a:t> quam. </a:t>
            </a:r>
            <a:r>
              <a:rPr lang="en-US" sz="2400" dirty="0" err="1">
                <a:solidFill>
                  <a:srgbClr val="232323"/>
                </a:solidFill>
                <a:latin typeface="Open Sans" charset="0"/>
                <a:cs typeface="Open Sans" charset="0"/>
                <a:sym typeface="Open Sans" charset="0"/>
              </a:rPr>
              <a:t>Pellentesque</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ornare</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sem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lacinia</a:t>
            </a:r>
            <a:r>
              <a:rPr lang="en-US" sz="2400" dirty="0">
                <a:solidFill>
                  <a:srgbClr val="232323"/>
                </a:solidFill>
                <a:latin typeface="Open Sans" charset="0"/>
                <a:cs typeface="Open Sans" charset="0"/>
                <a:sym typeface="Open Sans" charset="0"/>
              </a:rPr>
              <a:t> quam </a:t>
            </a:r>
            <a:r>
              <a:rPr lang="en-US" sz="2400" dirty="0" err="1">
                <a:solidFill>
                  <a:srgbClr val="232323"/>
                </a:solidFill>
                <a:latin typeface="Open Sans" charset="0"/>
                <a:cs typeface="Open Sans" charset="0"/>
                <a:sym typeface="Open Sans" charset="0"/>
              </a:rPr>
              <a:t>venenatis</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vestibulum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Morbctetur</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Nulla</a:t>
            </a:r>
            <a:r>
              <a:rPr lang="en-US" sz="2400" dirty="0">
                <a:solidFill>
                  <a:srgbClr val="232323"/>
                </a:solidFill>
                <a:latin typeface="Open Sans" charset="0"/>
                <a:cs typeface="Open Sans" charset="0"/>
                <a:sym typeface="Open Sans" charset="0"/>
              </a:rPr>
              <a:t> vitae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libero</a:t>
            </a:r>
            <a:r>
              <a:rPr lang="en-US" sz="2400" dirty="0">
                <a:solidFill>
                  <a:srgbClr val="232323"/>
                </a:solidFill>
                <a:latin typeface="Open Sans" charset="0"/>
                <a:cs typeface="Open Sans" charset="0"/>
                <a:sym typeface="Open Sans" charset="0"/>
              </a:rPr>
              <a:t>, aero, a </a:t>
            </a:r>
            <a:r>
              <a:rPr lang="en-US" sz="2400" dirty="0" err="1">
                <a:solidFill>
                  <a:srgbClr val="232323"/>
                </a:solidFill>
                <a:latin typeface="Open Sans" charset="0"/>
                <a:cs typeface="Open Sans" charset="0"/>
                <a:sym typeface="Open Sans" charset="0"/>
              </a:rPr>
              <a:t>pharetra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augue</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Aeneanquam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Pellen</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inia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bibendum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nulla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sed</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consectetur</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Nulla</a:t>
            </a:r>
            <a:r>
              <a:rPr lang="en-US" sz="2400" dirty="0">
                <a:solidFill>
                  <a:srgbClr val="232323"/>
                </a:solidFill>
                <a:latin typeface="Open Sans" charset="0"/>
                <a:cs typeface="Open Sans" charset="0"/>
                <a:sym typeface="Open Sans" charset="0"/>
              </a:rPr>
              <a:t> vitae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libero</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vestibulum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Morbi</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leo</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risus</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 quam </a:t>
            </a:r>
            <a:r>
              <a:rPr lang="en-US" sz="2400" dirty="0" err="1">
                <a:solidFill>
                  <a:srgbClr val="232323"/>
                </a:solidFill>
                <a:latin typeface="Open Sans" charset="0"/>
                <a:cs typeface="Open Sans" charset="0"/>
                <a:sym typeface="Open Sans" charset="0"/>
              </a:rPr>
              <a:t>venenatis</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vestibulum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Morbctetur</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Nulla</a:t>
            </a:r>
            <a:r>
              <a:rPr lang="en-US" sz="2400" dirty="0">
                <a:solidFill>
                  <a:srgbClr val="232323"/>
                </a:solidFill>
                <a:latin typeface="Open Sans" charset="0"/>
                <a:cs typeface="Open Sans" charset="0"/>
                <a:sym typeface="Open Sans" charset="0"/>
              </a:rPr>
              <a:t> vitae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libero</a:t>
            </a:r>
            <a:r>
              <a:rPr lang="en-US" sz="2400" dirty="0">
                <a:solidFill>
                  <a:srgbClr val="232323"/>
                </a:solidFill>
                <a:latin typeface="Open Sans" charset="0"/>
                <a:cs typeface="Open Sans" charset="0"/>
                <a:sym typeface="Open Sans" charset="0"/>
              </a:rPr>
              <a:t>, aero, a </a:t>
            </a:r>
            <a:r>
              <a:rPr lang="en-US" sz="2400" dirty="0" err="1">
                <a:solidFill>
                  <a:srgbClr val="232323"/>
                </a:solidFill>
                <a:latin typeface="Open Sans" charset="0"/>
                <a:cs typeface="Open Sans" charset="0"/>
                <a:sym typeface="Open Sans" charset="0"/>
              </a:rPr>
              <a:t>pharetra</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augue</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Aeneanquam</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Pellen</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vestibulus</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porta</a:t>
            </a:r>
            <a:r>
              <a:rPr lang="en-US" sz="2400" dirty="0">
                <a:solidFill>
                  <a:srgbClr val="232323"/>
                </a:solidFill>
                <a:latin typeface="Open Sans" charset="0"/>
                <a:cs typeface="Open Sans" charset="0"/>
                <a:sym typeface="Open Sans" charset="0"/>
              </a:rPr>
              <a:t> ac </a:t>
            </a:r>
            <a:r>
              <a:rPr lang="en-US" sz="2400" dirty="0" err="1">
                <a:solidFill>
                  <a:srgbClr val="232323"/>
                </a:solidFill>
                <a:latin typeface="Open Sans" charset="0"/>
                <a:cs typeface="Open Sans" charset="0"/>
                <a:sym typeface="Open Sans" charset="0"/>
              </a:rPr>
              <a:t>vestibulum</a:t>
            </a:r>
            <a:r>
              <a:rPr lang="en-US" sz="2400" dirty="0">
                <a:solidFill>
                  <a:srgbClr val="232323"/>
                </a:solidFill>
                <a:latin typeface="Open Sans" charset="0"/>
                <a:cs typeface="Open Sans" charset="0"/>
                <a:sym typeface="Open Sans" charset="0"/>
              </a:rPr>
              <a:t> at </a:t>
            </a:r>
            <a:r>
              <a:rPr lang="en-US" sz="2400" dirty="0" err="1">
                <a:solidFill>
                  <a:srgbClr val="232323"/>
                </a:solidFill>
                <a:latin typeface="Open Sans" charset="0"/>
                <a:cs typeface="Open Sans" charset="0"/>
                <a:sym typeface="Open Sans" charset="0"/>
              </a:rPr>
              <a:t>eros</a:t>
            </a:r>
            <a:r>
              <a:rPr lang="en-US" sz="2400" dirty="0">
                <a:solidFill>
                  <a:srgbClr val="232323"/>
                </a:solidFill>
                <a:latin typeface="Open Sans" charset="0"/>
                <a:cs typeface="Open Sans" charset="0"/>
                <a:sym typeface="Open Sans" charset="0"/>
              </a:rPr>
              <a:t>. </a:t>
            </a:r>
            <a:r>
              <a:rPr lang="en-US" sz="2400" dirty="0" err="1">
                <a:solidFill>
                  <a:srgbClr val="232323"/>
                </a:solidFill>
                <a:latin typeface="Open Sans" charset="0"/>
                <a:cs typeface="Open Sans" charset="0"/>
                <a:sym typeface="Open Sans" charset="0"/>
              </a:rPr>
              <a:t>ut</a:t>
            </a:r>
            <a:r>
              <a:rPr lang="en-US" sz="2400" dirty="0">
                <a:solidFill>
                  <a:srgbClr val="232323"/>
                </a:solidFill>
                <a:latin typeface="Open Sans" charset="0"/>
                <a:cs typeface="Open Sans" charset="0"/>
                <a:sym typeface="Open Sans" charset="0"/>
              </a:rPr>
              <a:t> id </a:t>
            </a:r>
            <a:r>
              <a:rPr lang="en-US" sz="2400" dirty="0" err="1">
                <a:solidFill>
                  <a:srgbClr val="232323"/>
                </a:solidFill>
                <a:latin typeface="Open Sans" charset="0"/>
                <a:cs typeface="Open Sans" charset="0"/>
                <a:sym typeface="Open Sans" charset="0"/>
              </a:rPr>
              <a:t>elit</a:t>
            </a:r>
            <a:r>
              <a:rPr lang="en-US" sz="2400" dirty="0">
                <a:solidFill>
                  <a:srgbClr val="232323"/>
                </a:solidFill>
                <a:latin typeface="Open Sans" charset="0"/>
                <a:cs typeface="Open Sans" charset="0"/>
                <a:sym typeface="Open Sans" charset="0"/>
              </a:rPr>
              <a:t>.</a:t>
            </a:r>
            <a:endParaRPr lang="en-US" dirty="0">
              <a:cs typeface="Gill Sans" charset="0"/>
            </a:endParaRPr>
          </a:p>
        </p:txBody>
      </p:sp>
      <p:sp>
        <p:nvSpPr>
          <p:cNvPr id="11271" name="AutoShape 7"/>
          <p:cNvSpPr>
            <a:spLocks/>
          </p:cNvSpPr>
          <p:nvPr/>
        </p:nvSpPr>
        <p:spPr bwMode="auto">
          <a:xfrm>
            <a:off x="9144000" y="3136900"/>
            <a:ext cx="8394700" cy="2273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90000"/>
              </a:lnSpc>
              <a:defRPr/>
            </a:pPr>
            <a:r>
              <a:rPr lang="en-US" sz="4500" dirty="0">
                <a:solidFill>
                  <a:srgbClr val="232323"/>
                </a:solidFill>
                <a:latin typeface="Open Sans" charset="0"/>
                <a:cs typeface="Open Sans" charset="0"/>
                <a:sym typeface="Open Sans" charset="0"/>
              </a:rPr>
              <a:t>What we </a:t>
            </a:r>
            <a:r>
              <a:rPr lang="en-US" sz="4500" i="1" dirty="0">
                <a:solidFill>
                  <a:srgbClr val="232323"/>
                </a:solidFill>
                <a:latin typeface="Open Sans" charset="0"/>
                <a:cs typeface="Open Sans" charset="0"/>
                <a:sym typeface="Open Sans" charset="0"/>
              </a:rPr>
              <a:t>see</a:t>
            </a:r>
            <a:r>
              <a:rPr lang="en-US" sz="4500" dirty="0">
                <a:solidFill>
                  <a:srgbClr val="232323"/>
                </a:solidFill>
                <a:latin typeface="Open Sans" charset="0"/>
                <a:cs typeface="Open Sans" charset="0"/>
                <a:sym typeface="Open Sans" charset="0"/>
              </a:rPr>
              <a:t> is only </a:t>
            </a:r>
            <a:r>
              <a:rPr lang="en-US" sz="4500" b="1" dirty="0">
                <a:solidFill>
                  <a:srgbClr val="232323"/>
                </a:solidFill>
                <a:latin typeface="Open Sans" charset="0"/>
                <a:cs typeface="Open Sans" charset="0"/>
                <a:sym typeface="Open Sans" charset="0"/>
              </a:rPr>
              <a:t>a perception</a:t>
            </a:r>
            <a:r>
              <a:rPr lang="en-US" sz="4500" dirty="0">
                <a:solidFill>
                  <a:srgbClr val="232323"/>
                </a:solidFill>
                <a:latin typeface="Open Sans" charset="0"/>
                <a:cs typeface="Open Sans" charset="0"/>
                <a:sym typeface="Open Sans" charset="0"/>
              </a:rPr>
              <a:t>. What we </a:t>
            </a:r>
            <a:r>
              <a:rPr lang="en-US" sz="4500" i="1" dirty="0">
                <a:solidFill>
                  <a:srgbClr val="232323"/>
                </a:solidFill>
                <a:latin typeface="Open Sans" charset="0"/>
                <a:cs typeface="Open Sans" charset="0"/>
                <a:sym typeface="Open Sans" charset="0"/>
              </a:rPr>
              <a:t>hear</a:t>
            </a:r>
            <a:r>
              <a:rPr lang="en-US" sz="4500" dirty="0">
                <a:solidFill>
                  <a:srgbClr val="232323"/>
                </a:solidFill>
                <a:latin typeface="Open Sans" charset="0"/>
                <a:cs typeface="Open Sans" charset="0"/>
                <a:sym typeface="Open Sans" charset="0"/>
              </a:rPr>
              <a:t> is only </a:t>
            </a:r>
            <a:r>
              <a:rPr lang="en-US" sz="4500" b="1" dirty="0">
                <a:solidFill>
                  <a:srgbClr val="232323"/>
                </a:solidFill>
                <a:latin typeface="Open Sans" charset="0"/>
                <a:cs typeface="Open Sans" charset="0"/>
                <a:sym typeface="Open Sans" charset="0"/>
              </a:rPr>
              <a:t>an opinion</a:t>
            </a:r>
            <a:r>
              <a:rPr lang="en-US" sz="4500" dirty="0">
                <a:solidFill>
                  <a:srgbClr val="232323"/>
                </a:solidFill>
                <a:latin typeface="Open Sans" charset="0"/>
                <a:cs typeface="Open Sans" charset="0"/>
                <a:sym typeface="Open Sans" charset="0"/>
              </a:rPr>
              <a:t>.</a:t>
            </a:r>
            <a:endParaRPr lang="en-US" dirty="0">
              <a:cs typeface="Gill Sans" charset="0"/>
            </a:endParaRPr>
          </a:p>
        </p:txBody>
      </p:sp>
      <p:sp>
        <p:nvSpPr>
          <p:cNvPr id="11272" name="AutoShape 8"/>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04</a:t>
            </a:r>
            <a:endParaRPr lang="en-US">
              <a:cs typeface="Gill Sans" charset="0"/>
            </a:endParaRPr>
          </a:p>
        </p:txBody>
      </p:sp>
      <p:sp>
        <p:nvSpPr>
          <p:cNvPr id="2" name="Rectangle 2"/>
          <p:cNvSpPr>
            <a:spLocks noChangeArrowheads="1"/>
          </p:cNvSpPr>
          <p:nvPr/>
        </p:nvSpPr>
        <p:spPr bwMode="auto">
          <a:xfrm>
            <a:off x="914400" y="3276600"/>
            <a:ext cx="7467600" cy="7543800"/>
          </a:xfrm>
          <a:prstGeom prst="rect">
            <a:avLst/>
          </a:prstGeom>
          <a:solidFill>
            <a:srgbClr val="A1A7AC"/>
          </a:solidFill>
          <a:ln>
            <a:noFill/>
          </a:ln>
          <a:extLst>
            <a:ext uri="{91240B29-F687-4f45-9708-019B960494DF}">
              <a14:hiddenLine xmlns:a14="http://schemas.microsoft.com/office/drawing/2010/main" w="12700">
                <a:solidFill>
                  <a:srgbClr val="000000"/>
                </a:solidFill>
                <a:miter lim="0"/>
                <a:headEnd/>
                <a:tailEnd/>
              </a14:hiddenLine>
            </a:ext>
          </a:extLst>
        </p:spPr>
        <p:txBody>
          <a:bodyPr lIns="38100" tIns="38100" rIns="38100" bIns="38100" anchor="ctr"/>
          <a:lstStyle/>
          <a:p>
            <a:pPr marL="800100" indent="-457200"/>
            <a:endParaRPr lang="en-US">
              <a:cs typeface="Gill Sans" charset="0"/>
            </a:endParaRPr>
          </a:p>
        </p:txBody>
      </p:sp>
    </p:spTree>
  </p:cSld>
  <p:clrMapOvr>
    <a:masterClrMapping/>
  </p:clrMapOvr>
  <p:transition xmlns:p14="http://schemas.microsoft.com/office/powerpoint/2010/mai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9" name="Group 1"/>
          <p:cNvGrpSpPr>
            <a:grpSpLocks/>
          </p:cNvGrpSpPr>
          <p:nvPr/>
        </p:nvGrpSpPr>
        <p:grpSpPr bwMode="auto">
          <a:xfrm>
            <a:off x="1046163" y="4545013"/>
            <a:ext cx="8118475" cy="6729412"/>
            <a:chOff x="0" y="0"/>
            <a:chExt cx="8119089" cy="6728694"/>
          </a:xfrm>
        </p:grpSpPr>
        <p:grpSp>
          <p:nvGrpSpPr>
            <p:cNvPr id="2" name="Group 2"/>
            <p:cNvGrpSpPr>
              <a:grpSpLocks/>
            </p:cNvGrpSpPr>
            <p:nvPr/>
          </p:nvGrpSpPr>
          <p:grpSpPr bwMode="auto">
            <a:xfrm>
              <a:off x="0" y="0"/>
              <a:ext cx="8119089" cy="6728694"/>
              <a:chOff x="0" y="0"/>
              <a:chExt cx="8119089" cy="6728694"/>
            </a:xfrm>
          </p:grpSpPr>
          <p:pic>
            <p:nvPicPr>
              <p:cNvPr id="48131" name="Picture 3" descr="imac.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119089" cy="6728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8132" name="AutoShape 4"/>
              <p:cNvSpPr>
                <a:spLocks/>
              </p:cNvSpPr>
              <p:nvPr/>
            </p:nvSpPr>
            <p:spPr bwMode="auto">
              <a:xfrm>
                <a:off x="307998" y="319053"/>
                <a:ext cx="7444350" cy="44715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adFill rotWithShape="0">
                <a:gsLst>
                  <a:gs pos="0">
                    <a:srgbClr val="5760DB"/>
                  </a:gs>
                  <a:gs pos="100000">
                    <a:srgbClr val="42A3E8"/>
                  </a:gs>
                </a:gsLst>
                <a:lin ang="5400000"/>
              </a:gra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48134" name="AutoShape 6"/>
            <p:cNvSpPr>
              <a:spLocks/>
            </p:cNvSpPr>
            <p:nvPr/>
          </p:nvSpPr>
          <p:spPr bwMode="auto">
            <a:xfrm>
              <a:off x="796985" y="782553"/>
              <a:ext cx="4483439" cy="34730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70000"/>
                </a:lnSpc>
                <a:defRPr/>
              </a:pPr>
              <a:r>
                <a:rPr lang="en-US" sz="7200">
                  <a:solidFill>
                    <a:srgbClr val="FFFFFF"/>
                  </a:solidFill>
                  <a:latin typeface="Open Sans" charset="0"/>
                  <a:cs typeface="Open Sans" charset="0"/>
                  <a:sym typeface="Open Sans" charset="0"/>
                </a:rPr>
                <a:t>The</a:t>
              </a:r>
            </a:p>
            <a:p>
              <a:pPr algn="l">
                <a:lnSpc>
                  <a:spcPct val="70000"/>
                </a:lnSpc>
                <a:defRPr/>
              </a:pPr>
              <a:r>
                <a:rPr lang="en-US" sz="7200">
                  <a:solidFill>
                    <a:srgbClr val="FFFFFF"/>
                  </a:solidFill>
                  <a:latin typeface="Open Sans" charset="0"/>
                  <a:cs typeface="Open Sans" charset="0"/>
                  <a:sym typeface="Open Sans" charset="0"/>
                </a:rPr>
                <a:t>Unique</a:t>
              </a:r>
            </a:p>
            <a:p>
              <a:pPr algn="l">
                <a:lnSpc>
                  <a:spcPct val="70000"/>
                </a:lnSpc>
                <a:defRPr/>
              </a:pPr>
              <a:r>
                <a:rPr lang="en-US" sz="7200">
                  <a:solidFill>
                    <a:srgbClr val="FFFFFF"/>
                  </a:solidFill>
                  <a:latin typeface="Open Sans" charset="0"/>
                  <a:cs typeface="Open Sans" charset="0"/>
                  <a:sym typeface="Open Sans" charset="0"/>
                </a:rPr>
                <a:t>Screen</a:t>
              </a:r>
            </a:p>
            <a:p>
              <a:pPr algn="l">
                <a:lnSpc>
                  <a:spcPct val="70000"/>
                </a:lnSpc>
                <a:defRPr/>
              </a:pPr>
              <a:r>
                <a:rPr lang="en-US" sz="7200">
                  <a:solidFill>
                    <a:srgbClr val="FFFFFF"/>
                  </a:solidFill>
                  <a:latin typeface="Open Sans" charset="0"/>
                  <a:cs typeface="Open Sans" charset="0"/>
                  <a:sym typeface="Open Sans" charset="0"/>
                </a:rPr>
                <a:t>Mockup</a:t>
              </a:r>
              <a:endParaRPr lang="en-US">
                <a:cs typeface="Gill Sans" charset="0"/>
              </a:endParaRPr>
            </a:p>
          </p:txBody>
        </p:sp>
      </p:grpSp>
      <p:grpSp>
        <p:nvGrpSpPr>
          <p:cNvPr id="48130" name="Group 7"/>
          <p:cNvGrpSpPr>
            <a:grpSpLocks/>
          </p:cNvGrpSpPr>
          <p:nvPr/>
        </p:nvGrpSpPr>
        <p:grpSpPr bwMode="auto">
          <a:xfrm>
            <a:off x="1019175" y="723900"/>
            <a:ext cx="15440025" cy="1306513"/>
            <a:chOff x="0" y="0"/>
            <a:chExt cx="5471505" cy="1308100"/>
          </a:xfrm>
        </p:grpSpPr>
        <p:sp>
          <p:nvSpPr>
            <p:cNvPr id="3" name="AutoShape 8"/>
            <p:cNvSpPr>
              <a:spLocks/>
            </p:cNvSpPr>
            <p:nvPr/>
          </p:nvSpPr>
          <p:spPr bwMode="auto">
            <a:xfrm>
              <a:off x="0" y="0"/>
              <a:ext cx="2334644"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4" name="AutoShape 9"/>
            <p:cNvSpPr>
              <a:spLocks/>
            </p:cNvSpPr>
            <p:nvPr/>
          </p:nvSpPr>
          <p:spPr bwMode="auto">
            <a:xfrm>
              <a:off x="7876" y="685044"/>
              <a:ext cx="5463629"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48138" name="AutoShape 10"/>
          <p:cNvSpPr>
            <a:spLocks/>
          </p:cNvSpPr>
          <p:nvPr/>
        </p:nvSpPr>
        <p:spPr bwMode="auto">
          <a:xfrm>
            <a:off x="9855200" y="3505200"/>
            <a:ext cx="8051800" cy="2578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5500">
                <a:solidFill>
                  <a:srgbClr val="232323"/>
                </a:solidFill>
                <a:latin typeface="Open Sans" charset="0"/>
                <a:cs typeface="Open Sans" charset="0"/>
                <a:sym typeface="Open Sans" charset="0"/>
              </a:rPr>
              <a:t>Many Peoples Said We Are </a:t>
            </a:r>
            <a:r>
              <a:rPr lang="en-US" sz="5500" b="1">
                <a:solidFill>
                  <a:srgbClr val="232323"/>
                </a:solidFill>
                <a:latin typeface="Open Sans" charset="0"/>
                <a:cs typeface="Open Sans" charset="0"/>
                <a:sym typeface="Open Sans" charset="0"/>
              </a:rPr>
              <a:t>Dreamer</a:t>
            </a:r>
            <a:r>
              <a:rPr lang="en-US" sz="5500">
                <a:solidFill>
                  <a:srgbClr val="232323"/>
                </a:solidFill>
                <a:latin typeface="Open Sans" charset="0"/>
                <a:cs typeface="Open Sans" charset="0"/>
                <a:sym typeface="Open Sans" charset="0"/>
              </a:rPr>
              <a:t>. But, Yes We are the Only </a:t>
            </a:r>
            <a:r>
              <a:rPr lang="en-US" sz="5500" b="1">
                <a:solidFill>
                  <a:srgbClr val="232323"/>
                </a:solidFill>
                <a:latin typeface="Open Sans" charset="0"/>
                <a:cs typeface="Open Sans" charset="0"/>
                <a:sym typeface="Open Sans" charset="0"/>
              </a:rPr>
              <a:t>One</a:t>
            </a:r>
            <a:r>
              <a:rPr lang="en-US" sz="5500">
                <a:solidFill>
                  <a:srgbClr val="232323"/>
                </a:solidFill>
                <a:latin typeface="Open Sans" charset="0"/>
                <a:cs typeface="Open Sans" charset="0"/>
                <a:sym typeface="Open Sans" charset="0"/>
              </a:rPr>
              <a:t>.</a:t>
            </a:r>
            <a:endParaRPr lang="en-US">
              <a:cs typeface="Gill Sans" charset="0"/>
            </a:endParaRPr>
          </a:p>
        </p:txBody>
      </p:sp>
      <p:sp>
        <p:nvSpPr>
          <p:cNvPr id="48139" name="AutoShape 11"/>
          <p:cNvSpPr>
            <a:spLocks/>
          </p:cNvSpPr>
          <p:nvPr/>
        </p:nvSpPr>
        <p:spPr bwMode="auto">
          <a:xfrm>
            <a:off x="9856788" y="6915150"/>
            <a:ext cx="75946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Aenean lacinia bibendum nulla sed consectetur. Nulla vitae elit libero, a pharetra augue. Aenean eu leo quam. Pellentesque ornare sem lacinia quam venenatis vestibulum. Morbi leo risus,</a:t>
            </a:r>
            <a:endParaRPr lang="en-US">
              <a:cs typeface="Gill Sans" charset="0"/>
            </a:endParaRPr>
          </a:p>
        </p:txBody>
      </p:sp>
      <p:sp>
        <p:nvSpPr>
          <p:cNvPr id="48140" name="AutoShape 12"/>
          <p:cNvSpPr>
            <a:spLocks/>
          </p:cNvSpPr>
          <p:nvPr/>
        </p:nvSpPr>
        <p:spPr bwMode="auto">
          <a:xfrm>
            <a:off x="10502900" y="9480550"/>
            <a:ext cx="60753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a:t>
            </a:r>
            <a:r>
              <a:rPr lang="en-US" sz="2400">
                <a:solidFill>
                  <a:srgbClr val="444444"/>
                </a:solidFill>
                <a:latin typeface="Open Sans" charset="0"/>
                <a:cs typeface="Open Sans" charset="0"/>
                <a:sym typeface="Open Sans" charset="0"/>
              </a:rPr>
              <a:t> id dolor id nibh ultricies vehicula ut</a:t>
            </a:r>
            <a:endParaRPr lang="en-US">
              <a:cs typeface="Gill Sans" charset="0"/>
            </a:endParaRPr>
          </a:p>
        </p:txBody>
      </p:sp>
      <p:sp>
        <p:nvSpPr>
          <p:cNvPr id="48141" name="AutoShape 13"/>
          <p:cNvSpPr>
            <a:spLocks/>
          </p:cNvSpPr>
          <p:nvPr/>
        </p:nvSpPr>
        <p:spPr bwMode="auto">
          <a:xfrm>
            <a:off x="10502900" y="10287000"/>
            <a:ext cx="5667375"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 Vestibulum id ligula porta felis </a:t>
            </a:r>
            <a:r>
              <a:rPr lang="en-US" sz="2400" b="1">
                <a:solidFill>
                  <a:srgbClr val="444444"/>
                </a:solidFill>
                <a:latin typeface="Open Sans" charset="0"/>
                <a:cs typeface="Open Sans" charset="0"/>
                <a:sym typeface="Open Sans" charset="0"/>
              </a:rPr>
              <a:t>euismod</a:t>
            </a:r>
            <a:endParaRPr lang="en-US">
              <a:cs typeface="Gill Sans" charset="0"/>
            </a:endParaRPr>
          </a:p>
        </p:txBody>
      </p:sp>
      <p:sp>
        <p:nvSpPr>
          <p:cNvPr id="48142" name="AutoShape 14"/>
          <p:cNvSpPr>
            <a:spLocks/>
          </p:cNvSpPr>
          <p:nvPr/>
        </p:nvSpPr>
        <p:spPr bwMode="auto">
          <a:xfrm>
            <a:off x="10502900" y="11099800"/>
            <a:ext cx="5640388"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a:t>
            </a:r>
            <a:endParaRPr lang="en-US">
              <a:cs typeface="Gill Sans" charset="0"/>
            </a:endParaRPr>
          </a:p>
        </p:txBody>
      </p:sp>
      <p:grpSp>
        <p:nvGrpSpPr>
          <p:cNvPr id="48136" name="Group 15"/>
          <p:cNvGrpSpPr>
            <a:grpSpLocks/>
          </p:cNvGrpSpPr>
          <p:nvPr/>
        </p:nvGrpSpPr>
        <p:grpSpPr bwMode="auto">
          <a:xfrm>
            <a:off x="9866313" y="9550400"/>
            <a:ext cx="395287" cy="393700"/>
            <a:chOff x="-1" y="0"/>
            <a:chExt cx="393702" cy="393701"/>
          </a:xfrm>
        </p:grpSpPr>
        <p:sp>
          <p:nvSpPr>
            <p:cNvPr id="48144" name="AutoShape 16"/>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8145" name="AutoShape 17"/>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grpSp>
        <p:nvGrpSpPr>
          <p:cNvPr id="48137" name="Group 18"/>
          <p:cNvGrpSpPr>
            <a:grpSpLocks/>
          </p:cNvGrpSpPr>
          <p:nvPr/>
        </p:nvGrpSpPr>
        <p:grpSpPr bwMode="auto">
          <a:xfrm>
            <a:off x="9866313" y="10350500"/>
            <a:ext cx="395287" cy="393700"/>
            <a:chOff x="-1" y="0"/>
            <a:chExt cx="393702" cy="393701"/>
          </a:xfrm>
        </p:grpSpPr>
        <p:sp>
          <p:nvSpPr>
            <p:cNvPr id="48147" name="AutoShape 19"/>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8148" name="AutoShape 20"/>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grpSp>
        <p:nvGrpSpPr>
          <p:cNvPr id="5" name="Group 21"/>
          <p:cNvGrpSpPr>
            <a:grpSpLocks/>
          </p:cNvGrpSpPr>
          <p:nvPr/>
        </p:nvGrpSpPr>
        <p:grpSpPr bwMode="auto">
          <a:xfrm>
            <a:off x="9866313" y="11163300"/>
            <a:ext cx="395287" cy="393700"/>
            <a:chOff x="-1" y="0"/>
            <a:chExt cx="393702" cy="393701"/>
          </a:xfrm>
        </p:grpSpPr>
        <p:sp>
          <p:nvSpPr>
            <p:cNvPr id="48150" name="AutoShape 22"/>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48151" name="AutoShape 23"/>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48152" name="AutoShape 24"/>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40</a:t>
            </a:r>
            <a:endParaRPr lang="en-US">
              <a:cs typeface="Gill Sans" charset="0"/>
            </a:endParaRPr>
          </a:p>
        </p:txBody>
      </p:sp>
    </p:spTree>
  </p:cSld>
  <p:clrMapOvr>
    <a:masterClrMapping/>
  </p:clrMapOvr>
  <p:transition xmlns:p14="http://schemas.microsoft.com/office/powerpoint/2010/mai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20"/>
          <p:cNvGrpSpPr>
            <a:grpSpLocks/>
          </p:cNvGrpSpPr>
          <p:nvPr/>
        </p:nvGrpSpPr>
        <p:grpSpPr bwMode="auto">
          <a:xfrm>
            <a:off x="9963150" y="4752975"/>
            <a:ext cx="581025" cy="2316163"/>
            <a:chOff x="-1" y="-1"/>
            <a:chExt cx="581393" cy="2317222"/>
          </a:xfrm>
        </p:grpSpPr>
        <p:sp>
          <p:nvSpPr>
            <p:cNvPr id="49173" name="AutoShape 21"/>
            <p:cNvSpPr>
              <a:spLocks/>
            </p:cNvSpPr>
            <p:nvPr/>
          </p:nvSpPr>
          <p:spPr bwMode="auto">
            <a:xfrm>
              <a:off x="4765" y="-1"/>
              <a:ext cx="576627" cy="1172111"/>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49174" name="AutoShape 22"/>
            <p:cNvSpPr>
              <a:spLocks/>
            </p:cNvSpPr>
            <p:nvPr/>
          </p:nvSpPr>
          <p:spPr bwMode="auto">
            <a:xfrm rot="10800000" flipH="1">
              <a:off x="-1" y="1145110"/>
              <a:ext cx="576628" cy="1172111"/>
            </a:xfrm>
            <a:custGeom>
              <a:avLst/>
              <a:gdLst>
                <a:gd name="T0" fmla="*/ 10800 w 21600"/>
                <a:gd name="T1" fmla="+- 0 11141 1309"/>
                <a:gd name="T2" fmla="*/ 11141 h 19665"/>
                <a:gd name="T3" fmla="*/ 10800 w 21600"/>
                <a:gd name="T4" fmla="+- 0 11141 1309"/>
                <a:gd name="T5" fmla="*/ 11141 h 19665"/>
                <a:gd name="T6" fmla="*/ 10800 w 21600"/>
                <a:gd name="T7" fmla="+- 0 11141 1309"/>
                <a:gd name="T8" fmla="*/ 11141 h 19665"/>
                <a:gd name="T9" fmla="*/ 10800 w 21600"/>
                <a:gd name="T10" fmla="+- 0 11141 1309"/>
                <a:gd name="T11" fmla="*/ 11141 h 19665"/>
              </a:gdLst>
              <a:ahLst/>
              <a:cxnLst>
                <a:cxn ang="0">
                  <a:pos x="T0" y="T2"/>
                </a:cxn>
                <a:cxn ang="0">
                  <a:pos x="T3" y="T5"/>
                </a:cxn>
                <a:cxn ang="0">
                  <a:pos x="T6" y="T8"/>
                </a:cxn>
                <a:cxn ang="0">
                  <a:pos x="T9" y="T11"/>
                </a:cxn>
              </a:cxnLst>
              <a:rect l="0" t="0" r="r" b="b"/>
              <a:pathLst>
                <a:path w="21600" h="19665">
                  <a:moveTo>
                    <a:pt x="0" y="180"/>
                  </a:moveTo>
                  <a:cubicBezTo>
                    <a:pt x="0" y="180"/>
                    <a:pt x="9969" y="-1309"/>
                    <a:pt x="11630" y="4277"/>
                  </a:cubicBezTo>
                  <a:cubicBezTo>
                    <a:pt x="13292" y="9863"/>
                    <a:pt x="7476" y="15822"/>
                    <a:pt x="13292" y="18056"/>
                  </a:cubicBezTo>
                  <a:cubicBezTo>
                    <a:pt x="19107" y="20291"/>
                    <a:pt x="21600" y="19546"/>
                    <a:pt x="21600" y="19546"/>
                  </a:cubicBezTo>
                  <a:lnTo>
                    <a:pt x="14123" y="18801"/>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sp>
        <p:nvSpPr>
          <p:cNvPr id="49175" name="AutoShape 23"/>
          <p:cNvSpPr>
            <a:spLocks/>
          </p:cNvSpPr>
          <p:nvPr/>
        </p:nvSpPr>
        <p:spPr bwMode="auto">
          <a:xfrm>
            <a:off x="11329988" y="7804150"/>
            <a:ext cx="5816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 Pellentesque ornare sem lacinia quam venenatis vestibulum. Morbi leo risus,</a:t>
            </a:r>
            <a:endParaRPr lang="en-US">
              <a:cs typeface="Gill Sans" charset="0"/>
            </a:endParaRPr>
          </a:p>
        </p:txBody>
      </p:sp>
      <p:sp>
        <p:nvSpPr>
          <p:cNvPr id="49176" name="AutoShape 24"/>
          <p:cNvSpPr>
            <a:spLocks/>
          </p:cNvSpPr>
          <p:nvPr/>
        </p:nvSpPr>
        <p:spPr bwMode="auto">
          <a:xfrm>
            <a:off x="11328400" y="4495800"/>
            <a:ext cx="6184900" cy="288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200">
                <a:solidFill>
                  <a:srgbClr val="232323"/>
                </a:solidFill>
                <a:latin typeface="Open Sans" charset="0"/>
                <a:cs typeface="Open Sans" charset="0"/>
                <a:sym typeface="Open Sans" charset="0"/>
              </a:rPr>
              <a:t>We Creates Stuff That </a:t>
            </a:r>
            <a:r>
              <a:rPr lang="en-US" sz="6200" b="1">
                <a:solidFill>
                  <a:srgbClr val="232323"/>
                </a:solidFill>
                <a:latin typeface="Open Sans" charset="0"/>
                <a:cs typeface="Open Sans" charset="0"/>
                <a:sym typeface="Open Sans" charset="0"/>
              </a:rPr>
              <a:t>Works</a:t>
            </a:r>
            <a:r>
              <a:rPr lang="en-US" sz="6200">
                <a:solidFill>
                  <a:srgbClr val="232323"/>
                </a:solidFill>
                <a:latin typeface="Open Sans" charset="0"/>
                <a:cs typeface="Open Sans" charset="0"/>
                <a:sym typeface="Open Sans" charset="0"/>
              </a:rPr>
              <a:t>. Period.</a:t>
            </a:r>
            <a:endParaRPr lang="en-US">
              <a:cs typeface="Gill Sans" charset="0"/>
            </a:endParaRPr>
          </a:p>
        </p:txBody>
      </p:sp>
      <p:grpSp>
        <p:nvGrpSpPr>
          <p:cNvPr id="49156" name="Group 25"/>
          <p:cNvGrpSpPr>
            <a:grpSpLocks/>
          </p:cNvGrpSpPr>
          <p:nvPr/>
        </p:nvGrpSpPr>
        <p:grpSpPr bwMode="auto">
          <a:xfrm>
            <a:off x="1019175" y="723900"/>
            <a:ext cx="15440025" cy="1306513"/>
            <a:chOff x="0" y="0"/>
            <a:chExt cx="5471505" cy="1308100"/>
          </a:xfrm>
        </p:grpSpPr>
        <p:sp>
          <p:nvSpPr>
            <p:cNvPr id="49178" name="AutoShape 26"/>
            <p:cNvSpPr>
              <a:spLocks/>
            </p:cNvSpPr>
            <p:nvPr/>
          </p:nvSpPr>
          <p:spPr bwMode="auto">
            <a:xfrm>
              <a:off x="0" y="0"/>
              <a:ext cx="2334644"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49179" name="AutoShape 27"/>
            <p:cNvSpPr>
              <a:spLocks/>
            </p:cNvSpPr>
            <p:nvPr/>
          </p:nvSpPr>
          <p:spPr bwMode="auto">
            <a:xfrm>
              <a:off x="7876" y="685044"/>
              <a:ext cx="5463629"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49180" name="AutoShape 28"/>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41</a:t>
            </a:r>
            <a:endParaRPr lang="en-US">
              <a:cs typeface="Gill Sans" charset="0"/>
            </a:endParaRPr>
          </a:p>
        </p:txBody>
      </p:sp>
      <p:pic>
        <p:nvPicPr>
          <p:cNvPr id="2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400800"/>
            <a:ext cx="3332163"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4" name="Rectangle 23"/>
          <p:cNvSpPr/>
          <p:nvPr/>
        </p:nvSpPr>
        <p:spPr bwMode="auto">
          <a:xfrm>
            <a:off x="1730375" y="6551613"/>
            <a:ext cx="2905125" cy="3140075"/>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pic>
        <p:nvPicPr>
          <p:cNvPr id="25"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6705600"/>
            <a:ext cx="3332163"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6" name="Rectangle 25"/>
          <p:cNvSpPr/>
          <p:nvPr/>
        </p:nvSpPr>
        <p:spPr bwMode="auto">
          <a:xfrm>
            <a:off x="5692775" y="6856413"/>
            <a:ext cx="2905125" cy="3140075"/>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pic>
        <p:nvPicPr>
          <p:cNvPr id="2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37730">
            <a:off x="3470275" y="7323138"/>
            <a:ext cx="3332163"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 name="Rectangle 27"/>
          <p:cNvSpPr/>
          <p:nvPr/>
        </p:nvSpPr>
        <p:spPr bwMode="auto">
          <a:xfrm rot="537730">
            <a:off x="3697288" y="7473950"/>
            <a:ext cx="2905125" cy="3141663"/>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pic>
        <p:nvPicPr>
          <p:cNvPr id="2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961862">
            <a:off x="1363663" y="4806950"/>
            <a:ext cx="3332162"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 name="Rectangle 29"/>
          <p:cNvSpPr/>
          <p:nvPr/>
        </p:nvSpPr>
        <p:spPr bwMode="auto">
          <a:xfrm rot="961862">
            <a:off x="1608138" y="4960938"/>
            <a:ext cx="2905125" cy="3141662"/>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pic>
        <p:nvPicPr>
          <p:cNvPr id="31"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0241173">
            <a:off x="5692775" y="4918075"/>
            <a:ext cx="3333750"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 name="Rectangle 31"/>
          <p:cNvSpPr/>
          <p:nvPr/>
        </p:nvSpPr>
        <p:spPr bwMode="auto">
          <a:xfrm rot="20241173">
            <a:off x="5845175" y="5081588"/>
            <a:ext cx="2905125" cy="3141662"/>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pic>
        <p:nvPicPr>
          <p:cNvPr id="3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1182165">
            <a:off x="3489325" y="4303713"/>
            <a:ext cx="3332163"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4" name="Rectangle 33"/>
          <p:cNvSpPr/>
          <p:nvPr/>
        </p:nvSpPr>
        <p:spPr bwMode="auto">
          <a:xfrm rot="21182165">
            <a:off x="3678238" y="4456113"/>
            <a:ext cx="2905125" cy="3140075"/>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Line 1"/>
          <p:cNvSpPr>
            <a:spLocks noChangeShapeType="1"/>
          </p:cNvSpPr>
          <p:nvPr/>
        </p:nvSpPr>
        <p:spPr bwMode="auto">
          <a:xfrm>
            <a:off x="2292350" y="7148513"/>
            <a:ext cx="15282863" cy="0"/>
          </a:xfrm>
          <a:prstGeom prst="line">
            <a:avLst/>
          </a:prstGeom>
          <a:noFill/>
          <a:ln w="25400" cap="flat" cmpd="sng">
            <a:solidFill>
              <a:srgbClr val="AAAAA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50179" name="AutoShape 3"/>
          <p:cNvSpPr>
            <a:spLocks/>
          </p:cNvSpPr>
          <p:nvPr/>
        </p:nvSpPr>
        <p:spPr bwMode="auto">
          <a:xfrm>
            <a:off x="1019175" y="723900"/>
            <a:ext cx="2335213" cy="798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50180" name="AutoShape 4"/>
          <p:cNvSpPr>
            <a:spLocks/>
          </p:cNvSpPr>
          <p:nvPr/>
        </p:nvSpPr>
        <p:spPr bwMode="auto">
          <a:xfrm>
            <a:off x="1027113" y="1408113"/>
            <a:ext cx="15203487"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sp>
        <p:nvSpPr>
          <p:cNvPr id="50188" name="AutoShape 12"/>
          <p:cNvSpPr>
            <a:spLocks/>
          </p:cNvSpPr>
          <p:nvPr/>
        </p:nvSpPr>
        <p:spPr bwMode="auto">
          <a:xfrm>
            <a:off x="8197850" y="3683000"/>
            <a:ext cx="4559300" cy="3644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000">
                <a:solidFill>
                  <a:srgbClr val="232323"/>
                </a:solidFill>
                <a:latin typeface="Open Sans" charset="0"/>
                <a:cs typeface="Open Sans" charset="0"/>
                <a:sym typeface="Open Sans" charset="0"/>
              </a:rPr>
              <a:t>We Creates Stuff That </a:t>
            </a:r>
            <a:r>
              <a:rPr lang="en-US" sz="6000" b="1">
                <a:solidFill>
                  <a:srgbClr val="232323"/>
                </a:solidFill>
                <a:latin typeface="Open Sans" charset="0"/>
                <a:cs typeface="Open Sans" charset="0"/>
                <a:sym typeface="Open Sans" charset="0"/>
              </a:rPr>
              <a:t>Works</a:t>
            </a:r>
            <a:r>
              <a:rPr lang="en-US" sz="6000">
                <a:solidFill>
                  <a:srgbClr val="232323"/>
                </a:solidFill>
                <a:latin typeface="Open Sans" charset="0"/>
                <a:cs typeface="Open Sans" charset="0"/>
                <a:sym typeface="Open Sans" charset="0"/>
              </a:rPr>
              <a:t>. Period.</a:t>
            </a:r>
            <a:endParaRPr lang="en-US">
              <a:cs typeface="Gill Sans" charset="0"/>
            </a:endParaRPr>
          </a:p>
        </p:txBody>
      </p:sp>
      <p:sp>
        <p:nvSpPr>
          <p:cNvPr id="50189" name="AutoShape 13"/>
          <p:cNvSpPr>
            <a:spLocks/>
          </p:cNvSpPr>
          <p:nvPr/>
        </p:nvSpPr>
        <p:spPr bwMode="auto">
          <a:xfrm>
            <a:off x="13000038" y="4000500"/>
            <a:ext cx="4559300" cy="3035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a:t>
            </a:r>
            <a:endParaRPr lang="en-US">
              <a:cs typeface="Gill Sans" charset="0"/>
            </a:endParaRPr>
          </a:p>
        </p:txBody>
      </p:sp>
      <p:sp>
        <p:nvSpPr>
          <p:cNvPr id="50190" name="AutoShape 14"/>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42</a:t>
            </a:r>
            <a:endParaRPr lang="en-US">
              <a:cs typeface="Gill Sans" charset="0"/>
            </a:endParaRPr>
          </a:p>
        </p:txBody>
      </p:sp>
      <p:sp>
        <p:nvSpPr>
          <p:cNvPr id="50198" name="AutoShape 22"/>
          <p:cNvSpPr>
            <a:spLocks/>
          </p:cNvSpPr>
          <p:nvPr/>
        </p:nvSpPr>
        <p:spPr bwMode="auto">
          <a:xfrm>
            <a:off x="1009650" y="7683500"/>
            <a:ext cx="4559300" cy="3644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000">
                <a:solidFill>
                  <a:srgbClr val="232323"/>
                </a:solidFill>
                <a:latin typeface="Open Sans" charset="0"/>
                <a:cs typeface="Open Sans" charset="0"/>
                <a:sym typeface="Open Sans" charset="0"/>
              </a:rPr>
              <a:t>We Creates Stuff That </a:t>
            </a:r>
            <a:r>
              <a:rPr lang="en-US" sz="6000" b="1">
                <a:solidFill>
                  <a:srgbClr val="232323"/>
                </a:solidFill>
                <a:latin typeface="Open Sans" charset="0"/>
                <a:cs typeface="Open Sans" charset="0"/>
                <a:sym typeface="Open Sans" charset="0"/>
              </a:rPr>
              <a:t>Works</a:t>
            </a:r>
            <a:r>
              <a:rPr lang="en-US" sz="6000">
                <a:solidFill>
                  <a:srgbClr val="232323"/>
                </a:solidFill>
                <a:latin typeface="Open Sans" charset="0"/>
                <a:cs typeface="Open Sans" charset="0"/>
                <a:sym typeface="Open Sans" charset="0"/>
              </a:rPr>
              <a:t>. Period.</a:t>
            </a:r>
            <a:endParaRPr lang="en-US">
              <a:cs typeface="Gill Sans" charset="0"/>
            </a:endParaRPr>
          </a:p>
        </p:txBody>
      </p:sp>
      <p:sp>
        <p:nvSpPr>
          <p:cNvPr id="50199" name="AutoShape 23"/>
          <p:cNvSpPr>
            <a:spLocks/>
          </p:cNvSpPr>
          <p:nvPr/>
        </p:nvSpPr>
        <p:spPr bwMode="auto">
          <a:xfrm>
            <a:off x="5811838" y="8001000"/>
            <a:ext cx="4559300" cy="3035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a:t>
            </a:r>
            <a:endParaRPr lang="en-US">
              <a:cs typeface="Gill Sans" charset="0"/>
            </a:endParaRPr>
          </a:p>
        </p:txBody>
      </p:sp>
      <p:sp>
        <p:nvSpPr>
          <p:cNvPr id="50200" name="Line 24"/>
          <p:cNvSpPr>
            <a:spLocks noChangeShapeType="1"/>
          </p:cNvSpPr>
          <p:nvPr/>
        </p:nvSpPr>
        <p:spPr bwMode="auto">
          <a:xfrm>
            <a:off x="2292350" y="11187113"/>
            <a:ext cx="15282863" cy="0"/>
          </a:xfrm>
          <a:prstGeom prst="line">
            <a:avLst/>
          </a:prstGeom>
          <a:noFill/>
          <a:ln w="25400" cap="flat" cmpd="sng">
            <a:solidFill>
              <a:srgbClr val="AAAAA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pic>
        <p:nvPicPr>
          <p:cNvPr id="1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8538" y="3760788"/>
            <a:ext cx="3319462"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2938" y="3754438"/>
            <a:ext cx="3319462"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Rectangle 20"/>
          <p:cNvSpPr/>
          <p:nvPr/>
        </p:nvSpPr>
        <p:spPr bwMode="auto">
          <a:xfrm>
            <a:off x="1211263" y="3886200"/>
            <a:ext cx="2895600" cy="3124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2" name="Rectangle 21"/>
          <p:cNvSpPr/>
          <p:nvPr/>
        </p:nvSpPr>
        <p:spPr bwMode="auto">
          <a:xfrm>
            <a:off x="4648200" y="3886200"/>
            <a:ext cx="2895600" cy="3124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pic>
        <p:nvPicPr>
          <p:cNvPr id="23"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28338" y="7799388"/>
            <a:ext cx="3319462"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4"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2738" y="7793038"/>
            <a:ext cx="3319462"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 name="Rectangle 24"/>
          <p:cNvSpPr/>
          <p:nvPr/>
        </p:nvSpPr>
        <p:spPr bwMode="auto">
          <a:xfrm>
            <a:off x="11049000" y="7924800"/>
            <a:ext cx="2895600" cy="3124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6" name="Rectangle 25"/>
          <p:cNvSpPr/>
          <p:nvPr/>
        </p:nvSpPr>
        <p:spPr bwMode="auto">
          <a:xfrm>
            <a:off x="14485938" y="7924800"/>
            <a:ext cx="2895600" cy="31242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Group 1"/>
          <p:cNvGrpSpPr>
            <a:grpSpLocks/>
          </p:cNvGrpSpPr>
          <p:nvPr/>
        </p:nvGrpSpPr>
        <p:grpSpPr bwMode="auto">
          <a:xfrm>
            <a:off x="1019175" y="723900"/>
            <a:ext cx="14906625" cy="1306513"/>
            <a:chOff x="0" y="0"/>
            <a:chExt cx="5471505" cy="1308100"/>
          </a:xfrm>
        </p:grpSpPr>
        <p:sp>
          <p:nvSpPr>
            <p:cNvPr id="51202" name="AutoShape 2"/>
            <p:cNvSpPr>
              <a:spLocks/>
            </p:cNvSpPr>
            <p:nvPr/>
          </p:nvSpPr>
          <p:spPr bwMode="auto">
            <a:xfrm>
              <a:off x="0" y="0"/>
              <a:ext cx="2334859" cy="799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Portfolio</a:t>
              </a:r>
              <a:endParaRPr lang="en-US">
                <a:cs typeface="Gill Sans" charset="0"/>
              </a:endParaRPr>
            </a:p>
          </p:txBody>
        </p:sp>
        <p:sp>
          <p:nvSpPr>
            <p:cNvPr id="51203" name="AutoShape 3"/>
            <p:cNvSpPr>
              <a:spLocks/>
            </p:cNvSpPr>
            <p:nvPr/>
          </p:nvSpPr>
          <p:spPr bwMode="auto">
            <a:xfrm>
              <a:off x="8158" y="685044"/>
              <a:ext cx="5463347" cy="62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sp>
        <p:nvSpPr>
          <p:cNvPr id="51205" name="AutoShape 5"/>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43</a:t>
            </a:r>
            <a:endParaRPr lang="en-US">
              <a:cs typeface="Gill Sans" charset="0"/>
            </a:endParaRPr>
          </a:p>
        </p:txBody>
      </p:sp>
      <p:sp>
        <p:nvSpPr>
          <p:cNvPr id="51206" name="AutoShape 6"/>
          <p:cNvSpPr>
            <a:spLocks/>
          </p:cNvSpPr>
          <p:nvPr/>
        </p:nvSpPr>
        <p:spPr bwMode="auto">
          <a:xfrm>
            <a:off x="9855200" y="3505200"/>
            <a:ext cx="8051800" cy="2578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5500">
                <a:solidFill>
                  <a:srgbClr val="232323"/>
                </a:solidFill>
                <a:latin typeface="Open Sans" charset="0"/>
                <a:cs typeface="Open Sans" charset="0"/>
                <a:sym typeface="Open Sans" charset="0"/>
              </a:rPr>
              <a:t>Many Peoples Said We Are </a:t>
            </a:r>
            <a:r>
              <a:rPr lang="en-US" sz="5500" b="1">
                <a:solidFill>
                  <a:srgbClr val="232323"/>
                </a:solidFill>
                <a:latin typeface="Open Sans" charset="0"/>
                <a:cs typeface="Open Sans" charset="0"/>
                <a:sym typeface="Open Sans" charset="0"/>
              </a:rPr>
              <a:t>Dreamer</a:t>
            </a:r>
            <a:r>
              <a:rPr lang="en-US" sz="5500">
                <a:solidFill>
                  <a:srgbClr val="232323"/>
                </a:solidFill>
                <a:latin typeface="Open Sans" charset="0"/>
                <a:cs typeface="Open Sans" charset="0"/>
                <a:sym typeface="Open Sans" charset="0"/>
              </a:rPr>
              <a:t>. But, Yes We are the Only </a:t>
            </a:r>
            <a:r>
              <a:rPr lang="en-US" sz="5500" b="1">
                <a:solidFill>
                  <a:srgbClr val="232323"/>
                </a:solidFill>
                <a:latin typeface="Open Sans" charset="0"/>
                <a:cs typeface="Open Sans" charset="0"/>
                <a:sym typeface="Open Sans" charset="0"/>
              </a:rPr>
              <a:t>One</a:t>
            </a:r>
            <a:r>
              <a:rPr lang="en-US" sz="5500">
                <a:solidFill>
                  <a:srgbClr val="232323"/>
                </a:solidFill>
                <a:latin typeface="Open Sans" charset="0"/>
                <a:cs typeface="Open Sans" charset="0"/>
                <a:sym typeface="Open Sans" charset="0"/>
              </a:rPr>
              <a:t>.</a:t>
            </a:r>
            <a:endParaRPr lang="en-US">
              <a:cs typeface="Gill Sans" charset="0"/>
            </a:endParaRPr>
          </a:p>
        </p:txBody>
      </p:sp>
      <p:sp>
        <p:nvSpPr>
          <p:cNvPr id="51207" name="AutoShape 7"/>
          <p:cNvSpPr>
            <a:spLocks/>
          </p:cNvSpPr>
          <p:nvPr/>
        </p:nvSpPr>
        <p:spPr bwMode="auto">
          <a:xfrm>
            <a:off x="9856788" y="6915150"/>
            <a:ext cx="75946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Aenean lacinia bibendum nulla sed consectetur. Nulla vitae elit libero, a pharetra augue. Aenean eu leo quam. Pellentesque ornare sem lacinia quam venenatis vestibulum. Morbi leo risus,</a:t>
            </a:r>
            <a:endParaRPr lang="en-US">
              <a:cs typeface="Gill Sans" charset="0"/>
            </a:endParaRPr>
          </a:p>
        </p:txBody>
      </p:sp>
      <p:sp>
        <p:nvSpPr>
          <p:cNvPr id="51208" name="AutoShape 8"/>
          <p:cNvSpPr>
            <a:spLocks/>
          </p:cNvSpPr>
          <p:nvPr/>
        </p:nvSpPr>
        <p:spPr bwMode="auto">
          <a:xfrm>
            <a:off x="10502900" y="9480550"/>
            <a:ext cx="60753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b="1">
                <a:solidFill>
                  <a:srgbClr val="444444"/>
                </a:solidFill>
                <a:latin typeface="Open Sans" charset="0"/>
                <a:cs typeface="Open Sans" charset="0"/>
                <a:sym typeface="Open Sans" charset="0"/>
              </a:rPr>
              <a:t>Nullam</a:t>
            </a:r>
            <a:r>
              <a:rPr lang="en-US" sz="2400">
                <a:solidFill>
                  <a:srgbClr val="444444"/>
                </a:solidFill>
                <a:latin typeface="Open Sans" charset="0"/>
                <a:cs typeface="Open Sans" charset="0"/>
                <a:sym typeface="Open Sans" charset="0"/>
              </a:rPr>
              <a:t> id dolor id nibh ultricies vehicula ut</a:t>
            </a:r>
            <a:endParaRPr lang="en-US">
              <a:cs typeface="Gill Sans" charset="0"/>
            </a:endParaRPr>
          </a:p>
        </p:txBody>
      </p:sp>
      <p:sp>
        <p:nvSpPr>
          <p:cNvPr id="51209" name="AutoShape 9"/>
          <p:cNvSpPr>
            <a:spLocks/>
          </p:cNvSpPr>
          <p:nvPr/>
        </p:nvSpPr>
        <p:spPr bwMode="auto">
          <a:xfrm>
            <a:off x="10502900" y="10287000"/>
            <a:ext cx="5667375"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 Vestibulum id ligula porta felis </a:t>
            </a:r>
            <a:r>
              <a:rPr lang="en-US" sz="2400" b="1">
                <a:solidFill>
                  <a:srgbClr val="444444"/>
                </a:solidFill>
                <a:latin typeface="Open Sans" charset="0"/>
                <a:cs typeface="Open Sans" charset="0"/>
                <a:sym typeface="Open Sans" charset="0"/>
              </a:rPr>
              <a:t>euismod</a:t>
            </a:r>
            <a:endParaRPr lang="en-US">
              <a:cs typeface="Gill Sans" charset="0"/>
            </a:endParaRPr>
          </a:p>
        </p:txBody>
      </p:sp>
      <p:sp>
        <p:nvSpPr>
          <p:cNvPr id="51210" name="AutoShape 10"/>
          <p:cNvSpPr>
            <a:spLocks/>
          </p:cNvSpPr>
          <p:nvPr/>
        </p:nvSpPr>
        <p:spPr bwMode="auto">
          <a:xfrm>
            <a:off x="10502900" y="11099800"/>
            <a:ext cx="5640388"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a:t>
            </a:r>
            <a:r>
              <a:rPr lang="en-US" sz="2400" b="1">
                <a:solidFill>
                  <a:srgbClr val="444444"/>
                </a:solidFill>
                <a:latin typeface="Open Sans" charset="0"/>
                <a:cs typeface="Open Sans" charset="0"/>
                <a:sym typeface="Open Sans" charset="0"/>
              </a:rPr>
              <a:t>dolor</a:t>
            </a:r>
            <a:r>
              <a:rPr lang="en-US" sz="2400">
                <a:solidFill>
                  <a:srgbClr val="444444"/>
                </a:solidFill>
                <a:latin typeface="Open Sans" charset="0"/>
                <a:cs typeface="Open Sans" charset="0"/>
                <a:sym typeface="Open Sans" charset="0"/>
              </a:rPr>
              <a:t> id nibh ultricies vehicula</a:t>
            </a:r>
            <a:endParaRPr lang="en-US">
              <a:cs typeface="Gill Sans" charset="0"/>
            </a:endParaRPr>
          </a:p>
        </p:txBody>
      </p:sp>
      <p:grpSp>
        <p:nvGrpSpPr>
          <p:cNvPr id="2" name="Group 11"/>
          <p:cNvGrpSpPr>
            <a:grpSpLocks/>
          </p:cNvGrpSpPr>
          <p:nvPr/>
        </p:nvGrpSpPr>
        <p:grpSpPr bwMode="auto">
          <a:xfrm>
            <a:off x="9866313" y="9550400"/>
            <a:ext cx="395287" cy="393700"/>
            <a:chOff x="-1" y="0"/>
            <a:chExt cx="393702" cy="393701"/>
          </a:xfrm>
        </p:grpSpPr>
        <p:sp>
          <p:nvSpPr>
            <p:cNvPr id="51212" name="AutoShape 12"/>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51213" name="AutoShape 13"/>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grpSp>
        <p:nvGrpSpPr>
          <p:cNvPr id="3" name="Group 14"/>
          <p:cNvGrpSpPr>
            <a:grpSpLocks/>
          </p:cNvGrpSpPr>
          <p:nvPr/>
        </p:nvGrpSpPr>
        <p:grpSpPr bwMode="auto">
          <a:xfrm>
            <a:off x="9866313" y="10350500"/>
            <a:ext cx="395287" cy="393700"/>
            <a:chOff x="-1" y="0"/>
            <a:chExt cx="393702" cy="393701"/>
          </a:xfrm>
        </p:grpSpPr>
        <p:sp>
          <p:nvSpPr>
            <p:cNvPr id="51215" name="AutoShape 15"/>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51216" name="AutoShape 16"/>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grpSp>
        <p:nvGrpSpPr>
          <p:cNvPr id="4" name="Group 17"/>
          <p:cNvGrpSpPr>
            <a:grpSpLocks/>
          </p:cNvGrpSpPr>
          <p:nvPr/>
        </p:nvGrpSpPr>
        <p:grpSpPr bwMode="auto">
          <a:xfrm>
            <a:off x="9866313" y="11163300"/>
            <a:ext cx="395287" cy="393700"/>
            <a:chOff x="-1" y="0"/>
            <a:chExt cx="393702" cy="393701"/>
          </a:xfrm>
        </p:grpSpPr>
        <p:sp>
          <p:nvSpPr>
            <p:cNvPr id="51218" name="AutoShape 18"/>
            <p:cNvSpPr>
              <a:spLocks/>
            </p:cNvSpPr>
            <p:nvPr/>
          </p:nvSpPr>
          <p:spPr bwMode="auto">
            <a:xfrm rot="5400000">
              <a:off x="144411" y="148627"/>
              <a:ext cx="130175" cy="96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lnTo>
                    <a:pt x="10800" y="0"/>
                  </a:lnTo>
                  <a:close/>
                </a:path>
              </a:pathLst>
            </a:custGeom>
            <a:solidFill>
              <a:srgbClr val="C0C0C0"/>
            </a:solidFill>
            <a:ln w="25400" cap="flat" cmpd="sng">
              <a:solidFill>
                <a:srgbClr val="AAAAAA"/>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51219" name="AutoShape 19"/>
            <p:cNvSpPr>
              <a:spLocks/>
            </p:cNvSpPr>
            <p:nvPr/>
          </p:nvSpPr>
          <p:spPr bwMode="auto">
            <a:xfrm>
              <a:off x="-1" y="0"/>
              <a:ext cx="393702" cy="393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25400" cap="flat" cmpd="sng">
              <a:solidFill>
                <a:srgbClr val="AAAAAA"/>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grpSp>
      <p:sp>
        <p:nvSpPr>
          <p:cNvPr id="24" name="Rectangle 23"/>
          <p:cNvSpPr/>
          <p:nvPr/>
        </p:nvSpPr>
        <p:spPr bwMode="auto">
          <a:xfrm>
            <a:off x="1066800" y="3352800"/>
            <a:ext cx="3962400" cy="41910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5" name="Rectangle 24"/>
          <p:cNvSpPr/>
          <p:nvPr/>
        </p:nvSpPr>
        <p:spPr bwMode="auto">
          <a:xfrm>
            <a:off x="1066800" y="7696200"/>
            <a:ext cx="3962400" cy="41910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6" name="Rectangle 25"/>
          <p:cNvSpPr/>
          <p:nvPr/>
        </p:nvSpPr>
        <p:spPr bwMode="auto">
          <a:xfrm>
            <a:off x="5181600" y="3352800"/>
            <a:ext cx="3962400" cy="41910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
        <p:nvSpPr>
          <p:cNvPr id="27" name="Rectangle 26"/>
          <p:cNvSpPr/>
          <p:nvPr/>
        </p:nvSpPr>
        <p:spPr bwMode="auto">
          <a:xfrm>
            <a:off x="5181600" y="7696200"/>
            <a:ext cx="3962400" cy="4191000"/>
          </a:xfrm>
          <a:prstGeom prst="rect">
            <a:avLst/>
          </a:prstGeom>
          <a:solidFill>
            <a:schemeClr val="bg2">
              <a:lumMod val="75000"/>
            </a:schemeClr>
          </a:solidFill>
          <a:ln w="12700" cap="flat" cmpd="sng" algn="ctr">
            <a:noFill/>
            <a:prstDash val="solid"/>
            <a:miter lim="0"/>
            <a:headEnd type="none" w="med" len="med"/>
            <a:tailEnd type="none" w="med" len="med"/>
          </a:ln>
          <a:effectLst/>
          <a:extLst/>
        </p:spPr>
        <p:txBody>
          <a:bodyPr lIns="38100" tIns="38100" rIns="38100" bIns="38100" anchor="ctr"/>
          <a:lstStyle/>
          <a:p>
            <a:pPr marL="800100" indent="-457200">
              <a:defRPr/>
            </a:pPr>
            <a:endParaRPr lang="en-US">
              <a:cs typeface="Gill Sans" charset="0"/>
            </a:endParaRPr>
          </a:p>
        </p:txBody>
      </p:sp>
    </p:spTree>
  </p:cSld>
  <p:clrMapOvr>
    <a:masterClrMapping/>
  </p:clrMapOvr>
  <p:transition xmlns:p14="http://schemas.microsoft.com/office/powerpoint/2010/mai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AutoShape 1"/>
          <p:cNvSpPr>
            <a:spLocks/>
          </p:cNvSpPr>
          <p:nvPr/>
        </p:nvSpPr>
        <p:spPr bwMode="auto">
          <a:xfrm>
            <a:off x="13125450" y="10550525"/>
            <a:ext cx="819150" cy="820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599"/>
                  <a:pt x="10800" y="21599"/>
                </a:cubicBezTo>
                <a:cubicBezTo>
                  <a:pt x="16764" y="21599"/>
                  <a:pt x="21599" y="16764"/>
                  <a:pt x="21599" y="10800"/>
                </a:cubicBezTo>
                <a:cubicBezTo>
                  <a:pt x="21599" y="4835"/>
                  <a:pt x="16764"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26" name="Group 2"/>
          <p:cNvGrpSpPr>
            <a:grpSpLocks/>
          </p:cNvGrpSpPr>
          <p:nvPr/>
        </p:nvGrpSpPr>
        <p:grpSpPr bwMode="auto">
          <a:xfrm>
            <a:off x="11406188" y="10602913"/>
            <a:ext cx="846137" cy="688975"/>
            <a:chOff x="0" y="0"/>
            <a:chExt cx="846458" cy="688861"/>
          </a:xfrm>
        </p:grpSpPr>
        <p:sp>
          <p:nvSpPr>
            <p:cNvPr id="2" name="AutoShape 3"/>
            <p:cNvSpPr>
              <a:spLocks/>
            </p:cNvSpPr>
            <p:nvPr/>
          </p:nvSpPr>
          <p:spPr bwMode="auto">
            <a:xfrm>
              <a:off x="581245" y="212690"/>
              <a:ext cx="158810" cy="211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0" y="18900"/>
                  </a:moveTo>
                  <a:lnTo>
                    <a:pt x="3600" y="18900"/>
                  </a:lnTo>
                  <a:lnTo>
                    <a:pt x="3600" y="2700"/>
                  </a:lnTo>
                  <a:lnTo>
                    <a:pt x="7200" y="2700"/>
                  </a:lnTo>
                  <a:lnTo>
                    <a:pt x="18000" y="14849"/>
                  </a:lnTo>
                  <a:cubicBezTo>
                    <a:pt x="18000" y="14849"/>
                    <a:pt x="18000" y="18900"/>
                    <a:pt x="18000"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8000" y="21599"/>
                  </a:lnTo>
                  <a:cubicBezTo>
                    <a:pt x="19989" y="21599"/>
                    <a:pt x="21600" y="20392"/>
                    <a:pt x="21600" y="18900"/>
                  </a:cubicBezTo>
                  <a:lnTo>
                    <a:pt x="21600" y="14849"/>
                  </a:lnTo>
                  <a:cubicBezTo>
                    <a:pt x="21600" y="14317"/>
                    <a:pt x="21389" y="13795"/>
                    <a:pt x="20995" y="13352"/>
                  </a:cubicBezTo>
                  <a:cubicBezTo>
                    <a:pt x="20995" y="13352"/>
                    <a:pt x="10195" y="1202"/>
                    <a:pt x="10195" y="1202"/>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3" name="AutoShape 4"/>
            <p:cNvSpPr>
              <a:spLocks/>
            </p:cNvSpPr>
            <p:nvPr/>
          </p:nvSpPr>
          <p:spPr bwMode="auto">
            <a:xfrm>
              <a:off x="0" y="0"/>
              <a:ext cx="846458" cy="6888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599"/>
                    <a:pt x="7425" y="21599"/>
                  </a:cubicBezTo>
                  <a:cubicBezTo>
                    <a:pt x="8679" y="21599"/>
                    <a:pt x="9727" y="20537"/>
                    <a:pt x="10029" y="19107"/>
                  </a:cubicBezTo>
                  <a:lnTo>
                    <a:pt x="13595" y="19107"/>
                  </a:lnTo>
                  <a:cubicBezTo>
                    <a:pt x="13897" y="20537"/>
                    <a:pt x="14945" y="21599"/>
                    <a:pt x="16200" y="21599"/>
                  </a:cubicBezTo>
                  <a:cubicBezTo>
                    <a:pt x="17453" y="21599"/>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27" name="Group 5"/>
          <p:cNvGrpSpPr>
            <a:grpSpLocks/>
          </p:cNvGrpSpPr>
          <p:nvPr/>
        </p:nvGrpSpPr>
        <p:grpSpPr bwMode="auto">
          <a:xfrm>
            <a:off x="16544925" y="8815388"/>
            <a:ext cx="846138" cy="847725"/>
            <a:chOff x="0" y="-1"/>
            <a:chExt cx="846676" cy="848057"/>
          </a:xfrm>
        </p:grpSpPr>
        <p:sp>
          <p:nvSpPr>
            <p:cNvPr id="52230" name="AutoShape 6"/>
            <p:cNvSpPr>
              <a:spLocks/>
            </p:cNvSpPr>
            <p:nvPr/>
          </p:nvSpPr>
          <p:spPr bwMode="auto">
            <a:xfrm>
              <a:off x="0" y="-1"/>
              <a:ext cx="846676" cy="84805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29"/>
                    <a:pt x="16416" y="17955"/>
                    <a:pt x="18373" y="13071"/>
                  </a:cubicBezTo>
                  <a:cubicBezTo>
                    <a:pt x="20328" y="8186"/>
                    <a:pt x="17954" y="2641"/>
                    <a:pt x="13070" y="685"/>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31" name="AutoShape 7"/>
            <p:cNvSpPr>
              <a:spLocks/>
            </p:cNvSpPr>
            <p:nvPr/>
          </p:nvSpPr>
          <p:spPr bwMode="auto">
            <a:xfrm>
              <a:off x="370123" y="371619"/>
              <a:ext cx="106430" cy="104816"/>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7"/>
                    <a:pt x="16415" y="17951"/>
                    <a:pt x="18374" y="13072"/>
                  </a:cubicBezTo>
                  <a:cubicBezTo>
                    <a:pt x="20327" y="8188"/>
                    <a:pt x="17960" y="2644"/>
                    <a:pt x="13070" y="686"/>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4" name="AutoShape 8"/>
            <p:cNvSpPr>
              <a:spLocks/>
            </p:cNvSpPr>
            <p:nvPr/>
          </p:nvSpPr>
          <p:spPr bwMode="auto">
            <a:xfrm>
              <a:off x="265282" y="265215"/>
              <a:ext cx="316113" cy="317624"/>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9" y="8186"/>
                    <a:pt x="17956" y="2641"/>
                    <a:pt x="13071" y="685"/>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33" name="AutoShape 9"/>
            <p:cNvSpPr>
              <a:spLocks/>
            </p:cNvSpPr>
            <p:nvPr/>
          </p:nvSpPr>
          <p:spPr bwMode="auto">
            <a:xfrm>
              <a:off x="476553" y="476436"/>
              <a:ext cx="131847" cy="134990"/>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1"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2"/>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 name="AutoShape 10"/>
            <p:cNvSpPr>
              <a:spLocks/>
            </p:cNvSpPr>
            <p:nvPr/>
          </p:nvSpPr>
          <p:spPr bwMode="auto">
            <a:xfrm>
              <a:off x="528974" y="530432"/>
              <a:ext cx="189032" cy="192162"/>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6" y="1250"/>
                    <a:pt x="21026" y="404"/>
                    <a:pt x="20267" y="10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6" name="AutoShape 11"/>
            <p:cNvSpPr>
              <a:spLocks/>
            </p:cNvSpPr>
            <p:nvPr/>
          </p:nvSpPr>
          <p:spPr bwMode="auto">
            <a:xfrm>
              <a:off x="501969" y="503433"/>
              <a:ext cx="162028" cy="16357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7" name="AutoShape 12"/>
            <p:cNvSpPr>
              <a:spLocks/>
            </p:cNvSpPr>
            <p:nvPr/>
          </p:nvSpPr>
          <p:spPr bwMode="auto">
            <a:xfrm>
              <a:off x="238276" y="238217"/>
              <a:ext cx="131847" cy="134990"/>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1" y="2298"/>
                    <a:pt x="20871" y="1248"/>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37" name="AutoShape 13"/>
            <p:cNvSpPr>
              <a:spLocks/>
            </p:cNvSpPr>
            <p:nvPr/>
          </p:nvSpPr>
          <p:spPr bwMode="auto">
            <a:xfrm>
              <a:off x="131847" y="131813"/>
              <a:ext cx="189032" cy="193751"/>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1" y="1618"/>
                    <a:pt x="21077" y="88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38" name="AutoShape 14"/>
            <p:cNvSpPr>
              <a:spLocks/>
            </p:cNvSpPr>
            <p:nvPr/>
          </p:nvSpPr>
          <p:spPr bwMode="auto">
            <a:xfrm>
              <a:off x="185856" y="185809"/>
              <a:ext cx="160439" cy="163577"/>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28" name="Group 15"/>
          <p:cNvGrpSpPr>
            <a:grpSpLocks/>
          </p:cNvGrpSpPr>
          <p:nvPr/>
        </p:nvGrpSpPr>
        <p:grpSpPr bwMode="auto">
          <a:xfrm>
            <a:off x="14851063" y="8840788"/>
            <a:ext cx="846137" cy="822325"/>
            <a:chOff x="0" y="0"/>
            <a:chExt cx="846419" cy="821335"/>
          </a:xfrm>
        </p:grpSpPr>
        <p:sp>
          <p:nvSpPr>
            <p:cNvPr id="8" name="AutoShape 16"/>
            <p:cNvSpPr>
              <a:spLocks/>
            </p:cNvSpPr>
            <p:nvPr/>
          </p:nvSpPr>
          <p:spPr bwMode="auto">
            <a:xfrm>
              <a:off x="424003" y="450307"/>
              <a:ext cx="104810" cy="106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9" name="AutoShape 17"/>
            <p:cNvSpPr>
              <a:spLocks/>
            </p:cNvSpPr>
            <p:nvPr/>
          </p:nvSpPr>
          <p:spPr bwMode="auto">
            <a:xfrm>
              <a:off x="0" y="0"/>
              <a:ext cx="846419" cy="821335"/>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599"/>
                    <a:pt x="3600" y="21599"/>
                  </a:cubicBezTo>
                  <a:lnTo>
                    <a:pt x="15382" y="21599"/>
                  </a:lnTo>
                  <a:cubicBezTo>
                    <a:pt x="17366" y="21599"/>
                    <a:pt x="18982" y="19880"/>
                    <a:pt x="18982" y="17767"/>
                  </a:cubicBezTo>
                  <a:lnTo>
                    <a:pt x="18982" y="16722"/>
                  </a:lnTo>
                  <a:lnTo>
                    <a:pt x="18983" y="16722"/>
                  </a:lnTo>
                  <a:cubicBezTo>
                    <a:pt x="21599" y="14631"/>
                    <a:pt x="21599" y="10452"/>
                    <a:pt x="18983" y="836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29" name="Group 18"/>
          <p:cNvGrpSpPr>
            <a:grpSpLocks/>
          </p:cNvGrpSpPr>
          <p:nvPr/>
        </p:nvGrpSpPr>
        <p:grpSpPr bwMode="auto">
          <a:xfrm>
            <a:off x="13158788" y="8815388"/>
            <a:ext cx="846137" cy="847725"/>
            <a:chOff x="0" y="0"/>
            <a:chExt cx="846432" cy="847829"/>
          </a:xfrm>
        </p:grpSpPr>
        <p:sp>
          <p:nvSpPr>
            <p:cNvPr id="10" name="AutoShape 19"/>
            <p:cNvSpPr>
              <a:spLocks/>
            </p:cNvSpPr>
            <p:nvPr/>
          </p:nvSpPr>
          <p:spPr bwMode="auto">
            <a:xfrm>
              <a:off x="0" y="0"/>
              <a:ext cx="846432"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1" name="AutoShape 20"/>
            <p:cNvSpPr>
              <a:spLocks/>
            </p:cNvSpPr>
            <p:nvPr/>
          </p:nvSpPr>
          <p:spPr bwMode="auto">
            <a:xfrm>
              <a:off x="185802" y="317539"/>
              <a:ext cx="104812"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2" name="AutoShape 21"/>
            <p:cNvSpPr>
              <a:spLocks/>
            </p:cNvSpPr>
            <p:nvPr/>
          </p:nvSpPr>
          <p:spPr bwMode="auto">
            <a:xfrm>
              <a:off x="185802" y="450905"/>
              <a:ext cx="104812"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3" name="AutoShape 22"/>
            <p:cNvSpPr>
              <a:spLocks/>
            </p:cNvSpPr>
            <p:nvPr/>
          </p:nvSpPr>
          <p:spPr bwMode="auto">
            <a:xfrm>
              <a:off x="185802" y="582683"/>
              <a:ext cx="104812"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47" name="AutoShape 23"/>
            <p:cNvSpPr>
              <a:spLocks/>
            </p:cNvSpPr>
            <p:nvPr/>
          </p:nvSpPr>
          <p:spPr bwMode="auto">
            <a:xfrm>
              <a:off x="370016" y="582683"/>
              <a:ext cx="106400"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4" name="AutoShape 24"/>
            <p:cNvSpPr>
              <a:spLocks/>
            </p:cNvSpPr>
            <p:nvPr/>
          </p:nvSpPr>
          <p:spPr bwMode="auto">
            <a:xfrm>
              <a:off x="370016" y="450905"/>
              <a:ext cx="106400"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5" name="AutoShape 25"/>
            <p:cNvSpPr>
              <a:spLocks/>
            </p:cNvSpPr>
            <p:nvPr/>
          </p:nvSpPr>
          <p:spPr bwMode="auto">
            <a:xfrm>
              <a:off x="370016" y="317539"/>
              <a:ext cx="106400"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50" name="AutoShape 26"/>
            <p:cNvSpPr>
              <a:spLocks/>
            </p:cNvSpPr>
            <p:nvPr/>
          </p:nvSpPr>
          <p:spPr bwMode="auto">
            <a:xfrm>
              <a:off x="555819" y="582683"/>
              <a:ext cx="104812"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6" name="AutoShape 27"/>
            <p:cNvSpPr>
              <a:spLocks/>
            </p:cNvSpPr>
            <p:nvPr/>
          </p:nvSpPr>
          <p:spPr bwMode="auto">
            <a:xfrm>
              <a:off x="555819" y="450905"/>
              <a:ext cx="104812"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7" name="AutoShape 28"/>
            <p:cNvSpPr>
              <a:spLocks/>
            </p:cNvSpPr>
            <p:nvPr/>
          </p:nvSpPr>
          <p:spPr bwMode="auto">
            <a:xfrm>
              <a:off x="555819" y="317539"/>
              <a:ext cx="104812"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253" name="AutoShape 29"/>
          <p:cNvSpPr>
            <a:spLocks/>
          </p:cNvSpPr>
          <p:nvPr/>
        </p:nvSpPr>
        <p:spPr bwMode="auto">
          <a:xfrm>
            <a:off x="11464925" y="8815388"/>
            <a:ext cx="847725" cy="847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5"/>
                  <a:pt x="19574" y="10125"/>
                </a:cubicBezTo>
                <a:lnTo>
                  <a:pt x="18324" y="10125"/>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499"/>
                </a:lnTo>
                <a:cubicBezTo>
                  <a:pt x="14174" y="13126"/>
                  <a:pt x="13872" y="12825"/>
                  <a:pt x="13499" y="12825"/>
                </a:cubicBezTo>
                <a:lnTo>
                  <a:pt x="8437" y="12825"/>
                </a:lnTo>
                <a:cubicBezTo>
                  <a:pt x="8064" y="12825"/>
                  <a:pt x="7762" y="13126"/>
                  <a:pt x="7762" y="13499"/>
                </a:cubicBezTo>
                <a:lnTo>
                  <a:pt x="7762" y="20249"/>
                </a:lnTo>
                <a:lnTo>
                  <a:pt x="3374" y="20249"/>
                </a:lnTo>
                <a:lnTo>
                  <a:pt x="3374" y="11474"/>
                </a:lnTo>
                <a:lnTo>
                  <a:pt x="18224" y="11474"/>
                </a:lnTo>
                <a:cubicBezTo>
                  <a:pt x="18224" y="11474"/>
                  <a:pt x="18224" y="20249"/>
                  <a:pt x="18224" y="20249"/>
                </a:cubicBezTo>
                <a:close/>
                <a:moveTo>
                  <a:pt x="13499" y="20249"/>
                </a:moveTo>
                <a:lnTo>
                  <a:pt x="8437" y="20249"/>
                </a:lnTo>
                <a:lnTo>
                  <a:pt x="8437" y="13499"/>
                </a:lnTo>
                <a:lnTo>
                  <a:pt x="13499" y="13499"/>
                </a:lnTo>
                <a:cubicBezTo>
                  <a:pt x="13499" y="13499"/>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5"/>
                </a:lnTo>
                <a:lnTo>
                  <a:pt x="2024" y="10125"/>
                </a:lnTo>
                <a:cubicBezTo>
                  <a:pt x="1652" y="10125"/>
                  <a:pt x="1349" y="9823"/>
                  <a:pt x="1349" y="9450"/>
                </a:cubicBezTo>
                <a:moveTo>
                  <a:pt x="13369" y="5400"/>
                </a:moveTo>
                <a:lnTo>
                  <a:pt x="14846" y="5400"/>
                </a:lnTo>
                <a:lnTo>
                  <a:pt x="17546" y="10125"/>
                </a:lnTo>
                <a:lnTo>
                  <a:pt x="14719" y="10125"/>
                </a:lnTo>
                <a:cubicBezTo>
                  <a:pt x="14719" y="10125"/>
                  <a:pt x="13369" y="5400"/>
                  <a:pt x="13369" y="5400"/>
                </a:cubicBezTo>
                <a:close/>
                <a:moveTo>
                  <a:pt x="11137" y="5400"/>
                </a:moveTo>
                <a:lnTo>
                  <a:pt x="12666" y="5400"/>
                </a:lnTo>
                <a:lnTo>
                  <a:pt x="14016" y="10125"/>
                </a:lnTo>
                <a:lnTo>
                  <a:pt x="11137" y="10125"/>
                </a:lnTo>
                <a:cubicBezTo>
                  <a:pt x="11137" y="10125"/>
                  <a:pt x="11137" y="5400"/>
                  <a:pt x="11137" y="5400"/>
                </a:cubicBezTo>
                <a:close/>
                <a:moveTo>
                  <a:pt x="8932" y="5400"/>
                </a:moveTo>
                <a:lnTo>
                  <a:pt x="10462" y="5400"/>
                </a:lnTo>
                <a:lnTo>
                  <a:pt x="10462" y="10125"/>
                </a:lnTo>
                <a:lnTo>
                  <a:pt x="7582" y="10125"/>
                </a:lnTo>
                <a:cubicBezTo>
                  <a:pt x="7582" y="10125"/>
                  <a:pt x="8932" y="5400"/>
                  <a:pt x="8932" y="5400"/>
                </a:cubicBezTo>
                <a:close/>
                <a:moveTo>
                  <a:pt x="6880" y="10125"/>
                </a:moveTo>
                <a:lnTo>
                  <a:pt x="4052" y="10125"/>
                </a:lnTo>
                <a:lnTo>
                  <a:pt x="6752" y="5400"/>
                </a:lnTo>
                <a:lnTo>
                  <a:pt x="8230" y="5400"/>
                </a:lnTo>
                <a:cubicBezTo>
                  <a:pt x="8230" y="5400"/>
                  <a:pt x="6880" y="10125"/>
                  <a:pt x="6880" y="10125"/>
                </a:cubicBezTo>
                <a:close/>
                <a:moveTo>
                  <a:pt x="17549" y="1350"/>
                </a:moveTo>
                <a:lnTo>
                  <a:pt x="17549" y="4049"/>
                </a:lnTo>
                <a:lnTo>
                  <a:pt x="4049" y="4049"/>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4"/>
                  <a:pt x="2024" y="11474"/>
                </a:cubicBezTo>
                <a:lnTo>
                  <a:pt x="2024" y="20249"/>
                </a:lnTo>
                <a:cubicBezTo>
                  <a:pt x="2024" y="20994"/>
                  <a:pt x="2629" y="21599"/>
                  <a:pt x="3374" y="21599"/>
                </a:cubicBezTo>
                <a:lnTo>
                  <a:pt x="18224" y="21599"/>
                </a:lnTo>
                <a:cubicBezTo>
                  <a:pt x="18970" y="21599"/>
                  <a:pt x="19574" y="20994"/>
                  <a:pt x="19574" y="20249"/>
                </a:cubicBezTo>
                <a:lnTo>
                  <a:pt x="19574" y="11474"/>
                </a:lnTo>
                <a:cubicBezTo>
                  <a:pt x="20691" y="11474"/>
                  <a:pt x="21600" y="10566"/>
                  <a:pt x="21600" y="9450"/>
                </a:cubicBezTo>
                <a:lnTo>
                  <a:pt x="21600" y="8774"/>
                </a:lnTo>
                <a:cubicBezTo>
                  <a:pt x="21600" y="8338"/>
                  <a:pt x="21456" y="7907"/>
                  <a:pt x="21194" y="756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54" name="AutoShape 30"/>
          <p:cNvSpPr>
            <a:spLocks/>
          </p:cNvSpPr>
          <p:nvPr/>
        </p:nvSpPr>
        <p:spPr bwMode="auto">
          <a:xfrm>
            <a:off x="9682163" y="10536238"/>
            <a:ext cx="846137" cy="768350"/>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1" y="8375"/>
                  <a:pt x="21161" y="4347"/>
                  <a:pt x="18898" y="1863"/>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32" name="Group 31"/>
          <p:cNvGrpSpPr>
            <a:grpSpLocks/>
          </p:cNvGrpSpPr>
          <p:nvPr/>
        </p:nvGrpSpPr>
        <p:grpSpPr bwMode="auto">
          <a:xfrm>
            <a:off x="8121650" y="10510838"/>
            <a:ext cx="582613" cy="847725"/>
            <a:chOff x="0" y="0"/>
            <a:chExt cx="582150" cy="847829"/>
          </a:xfrm>
        </p:grpSpPr>
        <p:sp>
          <p:nvSpPr>
            <p:cNvPr id="52256" name="AutoShape 32"/>
            <p:cNvSpPr>
              <a:spLocks/>
            </p:cNvSpPr>
            <p:nvPr/>
          </p:nvSpPr>
          <p:spPr bwMode="auto">
            <a:xfrm>
              <a:off x="0" y="0"/>
              <a:ext cx="582150" cy="847829"/>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5"/>
                    <a:pt x="12267" y="12825"/>
                  </a:cubicBezTo>
                  <a:cubicBezTo>
                    <a:pt x="12267" y="12825"/>
                    <a:pt x="14773" y="11347"/>
                    <a:pt x="16653" y="9127"/>
                  </a:cubicBezTo>
                  <a:cubicBezTo>
                    <a:pt x="18632" y="11666"/>
                    <a:pt x="19346" y="14320"/>
                    <a:pt x="18566" y="16551"/>
                  </a:cubicBezTo>
                  <a:moveTo>
                    <a:pt x="16041" y="6074"/>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1" y="21599"/>
                    <a:pt x="9436" y="21599"/>
                  </a:cubicBezTo>
                  <a:cubicBezTo>
                    <a:pt x="17888" y="21599"/>
                    <a:pt x="19523" y="19379"/>
                    <a:pt x="20396" y="16878"/>
                  </a:cubicBezTo>
                  <a:cubicBezTo>
                    <a:pt x="21600" y="13436"/>
                    <a:pt x="19797" y="9432"/>
                    <a:pt x="16041" y="607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18" name="AutoShape 33"/>
            <p:cNvSpPr>
              <a:spLocks/>
            </p:cNvSpPr>
            <p:nvPr/>
          </p:nvSpPr>
          <p:spPr bwMode="auto">
            <a:xfrm>
              <a:off x="106278" y="371521"/>
              <a:ext cx="374352" cy="303249"/>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599" y="12213"/>
                    <a:pt x="20976" y="7841"/>
                  </a:cubicBezTo>
                  <a:cubicBezTo>
                    <a:pt x="20976" y="7841"/>
                    <a:pt x="20698" y="5891"/>
                    <a:pt x="20698" y="5891"/>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258" name="AutoShape 34"/>
          <p:cNvSpPr>
            <a:spLocks/>
          </p:cNvSpPr>
          <p:nvPr/>
        </p:nvSpPr>
        <p:spPr bwMode="auto">
          <a:xfrm>
            <a:off x="16544925" y="7172325"/>
            <a:ext cx="846138" cy="7413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599"/>
                  <a:pt x="4677" y="21599"/>
                </a:cubicBezTo>
                <a:lnTo>
                  <a:pt x="16706" y="21599"/>
                </a:lnTo>
                <a:cubicBezTo>
                  <a:pt x="17443" y="21599"/>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34" name="Group 35"/>
          <p:cNvGrpSpPr>
            <a:grpSpLocks/>
          </p:cNvGrpSpPr>
          <p:nvPr/>
        </p:nvGrpSpPr>
        <p:grpSpPr bwMode="auto">
          <a:xfrm>
            <a:off x="14851063" y="7119938"/>
            <a:ext cx="846137" cy="847725"/>
            <a:chOff x="0" y="0"/>
            <a:chExt cx="846449" cy="847830"/>
          </a:xfrm>
        </p:grpSpPr>
        <p:sp>
          <p:nvSpPr>
            <p:cNvPr id="19" name="AutoShape 36"/>
            <p:cNvSpPr>
              <a:spLocks/>
            </p:cNvSpPr>
            <p:nvPr/>
          </p:nvSpPr>
          <p:spPr bwMode="auto">
            <a:xfrm>
              <a:off x="0" y="317539"/>
              <a:ext cx="846449" cy="530291"/>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80"/>
                  </a:moveTo>
                  <a:lnTo>
                    <a:pt x="17472" y="18900"/>
                  </a:lnTo>
                  <a:cubicBezTo>
                    <a:pt x="17472" y="19198"/>
                    <a:pt x="17321" y="19440"/>
                    <a:pt x="17136" y="19440"/>
                  </a:cubicBezTo>
                  <a:lnTo>
                    <a:pt x="4368" y="19440"/>
                  </a:lnTo>
                  <a:cubicBezTo>
                    <a:pt x="4182" y="19440"/>
                    <a:pt x="4032" y="19198"/>
                    <a:pt x="4032" y="18900"/>
                  </a:cubicBezTo>
                  <a:lnTo>
                    <a:pt x="4032" y="17280"/>
                  </a:lnTo>
                  <a:lnTo>
                    <a:pt x="1344" y="12420"/>
                  </a:lnTo>
                  <a:cubicBezTo>
                    <a:pt x="1344" y="12121"/>
                    <a:pt x="1494" y="11880"/>
                    <a:pt x="1680" y="11880"/>
                  </a:cubicBezTo>
                  <a:lnTo>
                    <a:pt x="3360" y="11880"/>
                  </a:lnTo>
                  <a:lnTo>
                    <a:pt x="4032" y="11880"/>
                  </a:lnTo>
                  <a:lnTo>
                    <a:pt x="4704" y="11880"/>
                  </a:lnTo>
                  <a:lnTo>
                    <a:pt x="5376" y="11880"/>
                  </a:lnTo>
                  <a:lnTo>
                    <a:pt x="6048" y="11880"/>
                  </a:lnTo>
                  <a:lnTo>
                    <a:pt x="6720" y="11880"/>
                  </a:lnTo>
                  <a:lnTo>
                    <a:pt x="7392" y="11880"/>
                  </a:lnTo>
                  <a:lnTo>
                    <a:pt x="8064" y="11880"/>
                  </a:lnTo>
                  <a:lnTo>
                    <a:pt x="8736" y="11880"/>
                  </a:lnTo>
                  <a:lnTo>
                    <a:pt x="12768" y="11880"/>
                  </a:lnTo>
                  <a:lnTo>
                    <a:pt x="13440" y="11880"/>
                  </a:lnTo>
                  <a:lnTo>
                    <a:pt x="14112" y="11880"/>
                  </a:lnTo>
                  <a:lnTo>
                    <a:pt x="14784" y="11880"/>
                  </a:lnTo>
                  <a:lnTo>
                    <a:pt x="15456" y="11880"/>
                  </a:lnTo>
                  <a:lnTo>
                    <a:pt x="16128" y="11880"/>
                  </a:lnTo>
                  <a:lnTo>
                    <a:pt x="16800" y="11880"/>
                  </a:lnTo>
                  <a:lnTo>
                    <a:pt x="17472" y="11880"/>
                  </a:lnTo>
                  <a:lnTo>
                    <a:pt x="18144" y="11880"/>
                  </a:lnTo>
                  <a:lnTo>
                    <a:pt x="19824" y="11880"/>
                  </a:lnTo>
                  <a:cubicBezTo>
                    <a:pt x="20009" y="11880"/>
                    <a:pt x="20160" y="12121"/>
                    <a:pt x="20160" y="12420"/>
                  </a:cubicBezTo>
                  <a:cubicBezTo>
                    <a:pt x="20160" y="12420"/>
                    <a:pt x="17472" y="17280"/>
                    <a:pt x="17472" y="17280"/>
                  </a:cubicBezTo>
                  <a:close/>
                  <a:moveTo>
                    <a:pt x="10752" y="4320"/>
                  </a:moveTo>
                  <a:cubicBezTo>
                    <a:pt x="8625" y="4320"/>
                    <a:pt x="6826" y="6601"/>
                    <a:pt x="6246" y="9720"/>
                  </a:cubicBezTo>
                  <a:lnTo>
                    <a:pt x="5552" y="9720"/>
                  </a:lnTo>
                  <a:cubicBezTo>
                    <a:pt x="6152" y="6000"/>
                    <a:pt x="8252" y="3240"/>
                    <a:pt x="10752" y="3240"/>
                  </a:cubicBezTo>
                  <a:cubicBezTo>
                    <a:pt x="12934" y="3240"/>
                    <a:pt x="14813" y="5344"/>
                    <a:pt x="15654" y="8353"/>
                  </a:cubicBezTo>
                  <a:lnTo>
                    <a:pt x="15054" y="8835"/>
                  </a:lnTo>
                  <a:cubicBezTo>
                    <a:pt x="14323" y="6180"/>
                    <a:pt x="12671" y="4320"/>
                    <a:pt x="10752" y="4320"/>
                  </a:cubicBezTo>
                  <a:moveTo>
                    <a:pt x="10752" y="8640"/>
                  </a:moveTo>
                  <a:cubicBezTo>
                    <a:pt x="10158" y="8640"/>
                    <a:pt x="9630" y="9061"/>
                    <a:pt x="9260" y="9720"/>
                  </a:cubicBezTo>
                  <a:lnTo>
                    <a:pt x="8437" y="9720"/>
                  </a:lnTo>
                  <a:cubicBezTo>
                    <a:pt x="8904" y="8435"/>
                    <a:pt x="9761" y="7560"/>
                    <a:pt x="10752" y="7560"/>
                  </a:cubicBezTo>
                  <a:cubicBezTo>
                    <a:pt x="11742" y="7560"/>
                    <a:pt x="12600" y="8435"/>
                    <a:pt x="13066" y="9720"/>
                  </a:cubicBezTo>
                  <a:lnTo>
                    <a:pt x="12244" y="9720"/>
                  </a:lnTo>
                  <a:cubicBezTo>
                    <a:pt x="11874" y="9061"/>
                    <a:pt x="11345" y="8640"/>
                    <a:pt x="10752" y="8640"/>
                  </a:cubicBezTo>
                  <a:moveTo>
                    <a:pt x="13827" y="9720"/>
                  </a:moveTo>
                  <a:cubicBezTo>
                    <a:pt x="13307" y="7816"/>
                    <a:pt x="12126" y="6480"/>
                    <a:pt x="10752" y="6480"/>
                  </a:cubicBezTo>
                  <a:cubicBezTo>
                    <a:pt x="9378" y="6480"/>
                    <a:pt x="8197" y="7816"/>
                    <a:pt x="7676" y="9720"/>
                  </a:cubicBezTo>
                  <a:lnTo>
                    <a:pt x="6955" y="9720"/>
                  </a:lnTo>
                  <a:cubicBezTo>
                    <a:pt x="7510" y="7207"/>
                    <a:pt x="9001" y="5399"/>
                    <a:pt x="10752" y="5399"/>
                  </a:cubicBezTo>
                  <a:cubicBezTo>
                    <a:pt x="12409" y="5399"/>
                    <a:pt x="13834" y="7015"/>
                    <a:pt x="14454" y="9317"/>
                  </a:cubicBezTo>
                  <a:lnTo>
                    <a:pt x="13953" y="9720"/>
                  </a:lnTo>
                  <a:cubicBezTo>
                    <a:pt x="13953" y="9720"/>
                    <a:pt x="13827" y="9720"/>
                    <a:pt x="13827" y="9720"/>
                  </a:cubicBezTo>
                  <a:close/>
                  <a:moveTo>
                    <a:pt x="10752" y="1079"/>
                  </a:moveTo>
                  <a:cubicBezTo>
                    <a:pt x="13459" y="1079"/>
                    <a:pt x="15792" y="3672"/>
                    <a:pt x="16856" y="7388"/>
                  </a:cubicBezTo>
                  <a:lnTo>
                    <a:pt x="16256" y="7869"/>
                  </a:lnTo>
                  <a:cubicBezTo>
                    <a:pt x="15305" y="4504"/>
                    <a:pt x="13201" y="2160"/>
                    <a:pt x="10752" y="2160"/>
                  </a:cubicBezTo>
                  <a:cubicBezTo>
                    <a:pt x="7874" y="2160"/>
                    <a:pt x="5470" y="5392"/>
                    <a:pt x="4858" y="9720"/>
                  </a:cubicBezTo>
                  <a:lnTo>
                    <a:pt x="4167" y="9720"/>
                  </a:lnTo>
                  <a:cubicBezTo>
                    <a:pt x="4792" y="4796"/>
                    <a:pt x="7507" y="1079"/>
                    <a:pt x="10752" y="1079"/>
                  </a:cubicBezTo>
                  <a:moveTo>
                    <a:pt x="17336" y="9720"/>
                  </a:moveTo>
                  <a:lnTo>
                    <a:pt x="16958" y="9720"/>
                  </a:lnTo>
                  <a:lnTo>
                    <a:pt x="17294" y="9450"/>
                  </a:lnTo>
                  <a:cubicBezTo>
                    <a:pt x="17307" y="9540"/>
                    <a:pt x="17325" y="9628"/>
                    <a:pt x="17336" y="9720"/>
                  </a:cubicBezTo>
                  <a:moveTo>
                    <a:pt x="19824" y="9720"/>
                  </a:moveTo>
                  <a:lnTo>
                    <a:pt x="18016" y="9720"/>
                  </a:lnTo>
                  <a:cubicBezTo>
                    <a:pt x="17986" y="9461"/>
                    <a:pt x="17948" y="9209"/>
                    <a:pt x="17908" y="8957"/>
                  </a:cubicBezTo>
                  <a:lnTo>
                    <a:pt x="21132" y="6366"/>
                  </a:lnTo>
                  <a:cubicBezTo>
                    <a:pt x="21464" y="6099"/>
                    <a:pt x="21600" y="5450"/>
                    <a:pt x="21433" y="4916"/>
                  </a:cubicBezTo>
                  <a:cubicBezTo>
                    <a:pt x="21267" y="4383"/>
                    <a:pt x="20864" y="4169"/>
                    <a:pt x="20532" y="4433"/>
                  </a:cubicBezTo>
                  <a:lnTo>
                    <a:pt x="17456" y="6905"/>
                  </a:lnTo>
                  <a:cubicBezTo>
                    <a:pt x="16282" y="2836"/>
                    <a:pt x="13721" y="0"/>
                    <a:pt x="10752" y="0"/>
                  </a:cubicBezTo>
                  <a:cubicBezTo>
                    <a:pt x="7135" y="0"/>
                    <a:pt x="4122" y="4198"/>
                    <a:pt x="3488" y="9720"/>
                  </a:cubicBezTo>
                  <a:lnTo>
                    <a:pt x="1680" y="9720"/>
                  </a:lnTo>
                  <a:cubicBezTo>
                    <a:pt x="754" y="9720"/>
                    <a:pt x="0" y="10930"/>
                    <a:pt x="0" y="12420"/>
                  </a:cubicBezTo>
                  <a:cubicBezTo>
                    <a:pt x="0" y="12949"/>
                    <a:pt x="121" y="13459"/>
                    <a:pt x="339" y="13855"/>
                  </a:cubicBezTo>
                  <a:lnTo>
                    <a:pt x="2688" y="18101"/>
                  </a:lnTo>
                  <a:lnTo>
                    <a:pt x="2688" y="18900"/>
                  </a:lnTo>
                  <a:cubicBezTo>
                    <a:pt x="2688" y="20389"/>
                    <a:pt x="3442" y="21600"/>
                    <a:pt x="4368" y="21600"/>
                  </a:cubicBezTo>
                  <a:lnTo>
                    <a:pt x="17136" y="21600"/>
                  </a:lnTo>
                  <a:cubicBezTo>
                    <a:pt x="18062" y="21600"/>
                    <a:pt x="18816" y="20389"/>
                    <a:pt x="18816" y="18900"/>
                  </a:cubicBezTo>
                  <a:lnTo>
                    <a:pt x="18816" y="18101"/>
                  </a:lnTo>
                  <a:lnTo>
                    <a:pt x="21165" y="13855"/>
                  </a:lnTo>
                  <a:cubicBezTo>
                    <a:pt x="21383" y="13459"/>
                    <a:pt x="21504" y="12949"/>
                    <a:pt x="21504" y="12420"/>
                  </a:cubicBezTo>
                  <a:cubicBezTo>
                    <a:pt x="21504" y="10930"/>
                    <a:pt x="20750" y="9720"/>
                    <a:pt x="19824" y="972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0" name="AutoShape 37"/>
            <p:cNvSpPr>
              <a:spLocks/>
            </p:cNvSpPr>
            <p:nvPr/>
          </p:nvSpPr>
          <p:spPr bwMode="auto">
            <a:xfrm>
              <a:off x="211215" y="106375"/>
              <a:ext cx="60347" cy="19846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599"/>
                    <a:pt x="5169" y="21599"/>
                  </a:cubicBezTo>
                  <a:cubicBezTo>
                    <a:pt x="7249" y="21599"/>
                    <a:pt x="8949" y="20947"/>
                    <a:pt x="8949" y="20151"/>
                  </a:cubicBezTo>
                  <a:cubicBezTo>
                    <a:pt x="8949" y="20027"/>
                    <a:pt x="8890" y="19906"/>
                    <a:pt x="8813" y="19791"/>
                  </a:cubicBezTo>
                  <a:cubicBezTo>
                    <a:pt x="8827" y="19771"/>
                    <a:pt x="8827" y="19754"/>
                    <a:pt x="8805" y="19735"/>
                  </a:cubicBezTo>
                  <a:cubicBezTo>
                    <a:pt x="5994" y="17195"/>
                    <a:pt x="8670" y="14408"/>
                    <a:pt x="11954" y="11407"/>
                  </a:cubicBezTo>
                  <a:cubicBezTo>
                    <a:pt x="15517" y="8164"/>
                    <a:pt x="19326"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4"/>
                  </a:cubicBezTo>
                  <a:cubicBezTo>
                    <a:pt x="1605" y="13500"/>
                    <a:pt x="-2273" y="17040"/>
                    <a:pt x="1635" y="20649"/>
                  </a:cubicBezTo>
                  <a:cubicBezTo>
                    <a:pt x="1671" y="20691"/>
                    <a:pt x="1719" y="20730"/>
                    <a:pt x="1763" y="2077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1" name="AutoShape 38"/>
            <p:cNvSpPr>
              <a:spLocks/>
            </p:cNvSpPr>
            <p:nvPr/>
          </p:nvSpPr>
          <p:spPr bwMode="auto">
            <a:xfrm>
              <a:off x="528832" y="106375"/>
              <a:ext cx="60347" cy="19846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599"/>
                    <a:pt x="5169" y="21599"/>
                  </a:cubicBezTo>
                  <a:cubicBezTo>
                    <a:pt x="7249" y="21599"/>
                    <a:pt x="8949" y="20950"/>
                    <a:pt x="8949" y="20151"/>
                  </a:cubicBezTo>
                  <a:cubicBezTo>
                    <a:pt x="8949" y="20027"/>
                    <a:pt x="8890" y="19906"/>
                    <a:pt x="8813" y="19791"/>
                  </a:cubicBezTo>
                  <a:cubicBezTo>
                    <a:pt x="8827" y="19771"/>
                    <a:pt x="8827" y="19754"/>
                    <a:pt x="8805" y="19735"/>
                  </a:cubicBezTo>
                  <a:cubicBezTo>
                    <a:pt x="5994" y="17195"/>
                    <a:pt x="8670" y="14408"/>
                    <a:pt x="11954" y="11407"/>
                  </a:cubicBezTo>
                  <a:cubicBezTo>
                    <a:pt x="15517" y="8164"/>
                    <a:pt x="19326"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4"/>
                  </a:cubicBezTo>
                  <a:cubicBezTo>
                    <a:pt x="1605" y="13500"/>
                    <a:pt x="-2273" y="17040"/>
                    <a:pt x="1635" y="20649"/>
                  </a:cubicBezTo>
                  <a:cubicBezTo>
                    <a:pt x="1671" y="20691"/>
                    <a:pt x="1719" y="20730"/>
                    <a:pt x="1763" y="2077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2" name="AutoShape 39"/>
            <p:cNvSpPr>
              <a:spLocks/>
            </p:cNvSpPr>
            <p:nvPr/>
          </p:nvSpPr>
          <p:spPr bwMode="auto">
            <a:xfrm>
              <a:off x="397021" y="0"/>
              <a:ext cx="58759" cy="198462"/>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599"/>
                    <a:pt x="5169" y="21599"/>
                  </a:cubicBezTo>
                  <a:cubicBezTo>
                    <a:pt x="7249" y="21599"/>
                    <a:pt x="8949" y="20950"/>
                    <a:pt x="8949" y="20151"/>
                  </a:cubicBezTo>
                  <a:cubicBezTo>
                    <a:pt x="8949" y="20027"/>
                    <a:pt x="8890" y="19906"/>
                    <a:pt x="8813" y="19791"/>
                  </a:cubicBezTo>
                  <a:cubicBezTo>
                    <a:pt x="8827" y="19771"/>
                    <a:pt x="8827" y="19754"/>
                    <a:pt x="8805" y="19735"/>
                  </a:cubicBezTo>
                  <a:cubicBezTo>
                    <a:pt x="5994" y="17195"/>
                    <a:pt x="8670" y="14408"/>
                    <a:pt x="11954" y="11407"/>
                  </a:cubicBezTo>
                  <a:cubicBezTo>
                    <a:pt x="15517" y="8164"/>
                    <a:pt x="19326"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4"/>
                  </a:cubicBezTo>
                  <a:cubicBezTo>
                    <a:pt x="1605" y="13500"/>
                    <a:pt x="-2273" y="17040"/>
                    <a:pt x="1635" y="20649"/>
                  </a:cubicBezTo>
                  <a:cubicBezTo>
                    <a:pt x="1675" y="20691"/>
                    <a:pt x="1719" y="20730"/>
                    <a:pt x="1763" y="2077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35" name="Group 40"/>
          <p:cNvGrpSpPr>
            <a:grpSpLocks/>
          </p:cNvGrpSpPr>
          <p:nvPr/>
        </p:nvGrpSpPr>
        <p:grpSpPr bwMode="auto">
          <a:xfrm>
            <a:off x="13158788" y="7119938"/>
            <a:ext cx="846137" cy="847725"/>
            <a:chOff x="0" y="0"/>
            <a:chExt cx="846432" cy="847829"/>
          </a:xfrm>
        </p:grpSpPr>
        <p:sp>
          <p:nvSpPr>
            <p:cNvPr id="52265" name="AutoShape 41"/>
            <p:cNvSpPr>
              <a:spLocks/>
            </p:cNvSpPr>
            <p:nvPr/>
          </p:nvSpPr>
          <p:spPr bwMode="auto">
            <a:xfrm>
              <a:off x="0" y="79385"/>
              <a:ext cx="770205" cy="768444"/>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1" y="8116"/>
                    <a:pt x="21501" y="7617"/>
                  </a:cubicBezTo>
                  <a:cubicBezTo>
                    <a:pt x="21501" y="7117"/>
                    <a:pt x="21308" y="6648"/>
                    <a:pt x="20961" y="6300"/>
                  </a:cubicBezTo>
                  <a:cubicBezTo>
                    <a:pt x="20961" y="6300"/>
                    <a:pt x="15260" y="545"/>
                    <a:pt x="15260" y="545"/>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3" name="AutoShape 42"/>
            <p:cNvSpPr>
              <a:spLocks/>
            </p:cNvSpPr>
            <p:nvPr/>
          </p:nvSpPr>
          <p:spPr bwMode="auto">
            <a:xfrm>
              <a:off x="370016" y="423914"/>
              <a:ext cx="131809" cy="131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80" y="7222"/>
                    <a:pt x="17280" y="10800"/>
                  </a:cubicBezTo>
                  <a:cubicBezTo>
                    <a:pt x="17280" y="14377"/>
                    <a:pt x="14381" y="17280"/>
                    <a:pt x="10800" y="17280"/>
                  </a:cubicBezTo>
                  <a:cubicBezTo>
                    <a:pt x="7218" y="17280"/>
                    <a:pt x="4320" y="14377"/>
                    <a:pt x="4320" y="10800"/>
                  </a:cubicBezTo>
                  <a:cubicBezTo>
                    <a:pt x="4320" y="7222"/>
                    <a:pt x="7218" y="4320"/>
                    <a:pt x="10800" y="4320"/>
                  </a:cubicBezTo>
                  <a:moveTo>
                    <a:pt x="10800" y="21600"/>
                  </a:moveTo>
                  <a:cubicBezTo>
                    <a:pt x="16752" y="21600"/>
                    <a:pt x="21599" y="16756"/>
                    <a:pt x="21599" y="10800"/>
                  </a:cubicBezTo>
                  <a:cubicBezTo>
                    <a:pt x="21599" y="4843"/>
                    <a:pt x="16752" y="0"/>
                    <a:pt x="10800" y="0"/>
                  </a:cubicBezTo>
                  <a:cubicBezTo>
                    <a:pt x="4847" y="0"/>
                    <a:pt x="0" y="4843"/>
                    <a:pt x="0" y="10800"/>
                  </a:cubicBezTo>
                  <a:cubicBezTo>
                    <a:pt x="0" y="16756"/>
                    <a:pt x="4847" y="21600"/>
                    <a:pt x="10800" y="2160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67" name="AutoShape 43"/>
            <p:cNvSpPr>
              <a:spLocks/>
            </p:cNvSpPr>
            <p:nvPr/>
          </p:nvSpPr>
          <p:spPr bwMode="auto">
            <a:xfrm>
              <a:off x="714624" y="0"/>
              <a:ext cx="131808" cy="1317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80"/>
                  </a:moveTo>
                  <a:cubicBezTo>
                    <a:pt x="7218" y="17280"/>
                    <a:pt x="4320" y="14377"/>
                    <a:pt x="4320" y="10800"/>
                  </a:cubicBezTo>
                  <a:cubicBezTo>
                    <a:pt x="4320" y="7222"/>
                    <a:pt x="7218" y="4320"/>
                    <a:pt x="10800" y="4320"/>
                  </a:cubicBezTo>
                  <a:cubicBezTo>
                    <a:pt x="14381" y="4320"/>
                    <a:pt x="17280" y="7222"/>
                    <a:pt x="17280" y="10800"/>
                  </a:cubicBezTo>
                  <a:cubicBezTo>
                    <a:pt x="17280" y="14377"/>
                    <a:pt x="14381" y="17280"/>
                    <a:pt x="10800" y="17280"/>
                  </a:cubicBezTo>
                  <a:moveTo>
                    <a:pt x="10800" y="0"/>
                  </a:moveTo>
                  <a:cubicBezTo>
                    <a:pt x="4847" y="0"/>
                    <a:pt x="0" y="4843"/>
                    <a:pt x="0" y="10800"/>
                  </a:cubicBezTo>
                  <a:cubicBezTo>
                    <a:pt x="0" y="16756"/>
                    <a:pt x="4847" y="21600"/>
                    <a:pt x="10800" y="21600"/>
                  </a:cubicBezTo>
                  <a:cubicBezTo>
                    <a:pt x="16752" y="21600"/>
                    <a:pt x="21600" y="16756"/>
                    <a:pt x="21600" y="10800"/>
                  </a:cubicBezTo>
                  <a:cubicBezTo>
                    <a:pt x="21600" y="4843"/>
                    <a:pt x="16752"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4" name="AutoShape 44"/>
            <p:cNvSpPr>
              <a:spLocks/>
            </p:cNvSpPr>
            <p:nvPr/>
          </p:nvSpPr>
          <p:spPr bwMode="auto">
            <a:xfrm>
              <a:off x="211211" y="396924"/>
              <a:ext cx="106400" cy="106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199"/>
                    <a:pt x="10800" y="16199"/>
                  </a:cubicBezTo>
                  <a:cubicBezTo>
                    <a:pt x="7820" y="16199"/>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69" name="AutoShape 45"/>
            <p:cNvSpPr>
              <a:spLocks/>
            </p:cNvSpPr>
            <p:nvPr/>
          </p:nvSpPr>
          <p:spPr bwMode="auto">
            <a:xfrm>
              <a:off x="317611" y="582683"/>
              <a:ext cx="52405" cy="53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25" name="AutoShape 46"/>
            <p:cNvSpPr>
              <a:spLocks/>
            </p:cNvSpPr>
            <p:nvPr/>
          </p:nvSpPr>
          <p:spPr bwMode="auto">
            <a:xfrm>
              <a:off x="740033" y="185760"/>
              <a:ext cx="53994" cy="523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36" name="Group 47"/>
          <p:cNvGrpSpPr>
            <a:grpSpLocks/>
          </p:cNvGrpSpPr>
          <p:nvPr/>
        </p:nvGrpSpPr>
        <p:grpSpPr bwMode="auto">
          <a:xfrm>
            <a:off x="11464925" y="7172325"/>
            <a:ext cx="847725" cy="741363"/>
            <a:chOff x="0" y="0"/>
            <a:chExt cx="846432" cy="741854"/>
          </a:xfrm>
        </p:grpSpPr>
        <p:sp>
          <p:nvSpPr>
            <p:cNvPr id="52272" name="AutoShape 48"/>
            <p:cNvSpPr>
              <a:spLocks/>
            </p:cNvSpPr>
            <p:nvPr/>
          </p:nvSpPr>
          <p:spPr bwMode="auto">
            <a:xfrm>
              <a:off x="0" y="0"/>
              <a:ext cx="846432" cy="6100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3"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3" y="8084"/>
                    <a:pt x="21600" y="6955"/>
                    <a:pt x="21600" y="563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73" name="AutoShape 49"/>
            <p:cNvSpPr>
              <a:spLocks/>
            </p:cNvSpPr>
            <p:nvPr/>
          </p:nvSpPr>
          <p:spPr bwMode="auto">
            <a:xfrm>
              <a:off x="767178" y="265289"/>
              <a:ext cx="52308" cy="2907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600"/>
                    <a:pt x="10800" y="21600"/>
                  </a:cubicBezTo>
                  <a:cubicBezTo>
                    <a:pt x="16758" y="21600"/>
                    <a:pt x="21600" y="20721"/>
                    <a:pt x="21600" y="19636"/>
                  </a:cubicBezTo>
                  <a:lnTo>
                    <a:pt x="21600" y="1963"/>
                  </a:lnTo>
                  <a:cubicBezTo>
                    <a:pt x="21600" y="878"/>
                    <a:pt x="16758" y="0"/>
                    <a:pt x="10800" y="0"/>
                  </a:cubicBezTo>
                  <a:cubicBezTo>
                    <a:pt x="4841" y="0"/>
                    <a:pt x="0" y="878"/>
                    <a:pt x="0" y="1963"/>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74" name="AutoShape 50"/>
            <p:cNvSpPr>
              <a:spLocks/>
            </p:cNvSpPr>
            <p:nvPr/>
          </p:nvSpPr>
          <p:spPr bwMode="auto">
            <a:xfrm>
              <a:off x="740232" y="582999"/>
              <a:ext cx="106200" cy="1588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275" name="AutoShape 51"/>
          <p:cNvSpPr>
            <a:spLocks/>
          </p:cNvSpPr>
          <p:nvPr/>
        </p:nvSpPr>
        <p:spPr bwMode="auto">
          <a:xfrm>
            <a:off x="6375400" y="10510838"/>
            <a:ext cx="847725" cy="847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4"/>
                  <a:pt x="15524" y="6074"/>
                </a:cubicBezTo>
                <a:lnTo>
                  <a:pt x="13809" y="6074"/>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4"/>
                </a:lnTo>
                <a:cubicBezTo>
                  <a:pt x="8028" y="11474"/>
                  <a:pt x="7424" y="10569"/>
                  <a:pt x="7424" y="9450"/>
                </a:cubicBezTo>
                <a:cubicBezTo>
                  <a:pt x="7424" y="8332"/>
                  <a:pt x="8028" y="7424"/>
                  <a:pt x="8774" y="7424"/>
                </a:cubicBezTo>
                <a:lnTo>
                  <a:pt x="8926" y="7424"/>
                </a:lnTo>
                <a:cubicBezTo>
                  <a:pt x="10200" y="7424"/>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4"/>
                </a:lnTo>
                <a:cubicBezTo>
                  <a:pt x="5396" y="13683"/>
                  <a:pt x="5264" y="13223"/>
                  <a:pt x="5033" y="12825"/>
                </a:cubicBezTo>
                <a:lnTo>
                  <a:pt x="5505" y="12825"/>
                </a:lnTo>
                <a:lnTo>
                  <a:pt x="5505" y="12832"/>
                </a:lnTo>
                <a:lnTo>
                  <a:pt x="7535" y="12832"/>
                </a:lnTo>
                <a:cubicBezTo>
                  <a:pt x="7463" y="13042"/>
                  <a:pt x="7421" y="13265"/>
                  <a:pt x="7421" y="13499"/>
                </a:cubicBezTo>
                <a:lnTo>
                  <a:pt x="7421" y="18224"/>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4"/>
                  <a:pt x="2699" y="7424"/>
                </a:cubicBezTo>
                <a:lnTo>
                  <a:pt x="7434" y="7424"/>
                </a:lnTo>
                <a:cubicBezTo>
                  <a:pt x="7014" y="7916"/>
                  <a:pt x="6749" y="8631"/>
                  <a:pt x="6749" y="9450"/>
                </a:cubicBezTo>
                <a:cubicBezTo>
                  <a:pt x="6749" y="10270"/>
                  <a:pt x="7014" y="10984"/>
                  <a:pt x="7434" y="11474"/>
                </a:cubicBezTo>
                <a:lnTo>
                  <a:pt x="2699" y="11474"/>
                </a:lnTo>
                <a:cubicBezTo>
                  <a:pt x="1953" y="11474"/>
                  <a:pt x="1349" y="10569"/>
                  <a:pt x="1349" y="9450"/>
                </a:cubicBezTo>
                <a:moveTo>
                  <a:pt x="13499" y="9450"/>
                </a:moveTo>
                <a:cubicBezTo>
                  <a:pt x="13499" y="8749"/>
                  <a:pt x="13540" y="8073"/>
                  <a:pt x="13610" y="7424"/>
                </a:cubicBezTo>
                <a:lnTo>
                  <a:pt x="15524" y="7424"/>
                </a:lnTo>
                <a:cubicBezTo>
                  <a:pt x="16269" y="7424"/>
                  <a:pt x="16874" y="8332"/>
                  <a:pt x="16874" y="9450"/>
                </a:cubicBezTo>
                <a:cubicBezTo>
                  <a:pt x="16874" y="10569"/>
                  <a:pt x="16269" y="11474"/>
                  <a:pt x="15524" y="11474"/>
                </a:cubicBezTo>
                <a:lnTo>
                  <a:pt x="13610" y="11474"/>
                </a:lnTo>
                <a:cubicBezTo>
                  <a:pt x="13540" y="10826"/>
                  <a:pt x="13499" y="10151"/>
                  <a:pt x="13499" y="9450"/>
                </a:cubicBezTo>
                <a:moveTo>
                  <a:pt x="16874" y="0"/>
                </a:moveTo>
                <a:cubicBezTo>
                  <a:pt x="15489" y="0"/>
                  <a:pt x="14400" y="951"/>
                  <a:pt x="13618" y="2420"/>
                </a:cubicBezTo>
                <a:lnTo>
                  <a:pt x="13604" y="2412"/>
                </a:lnTo>
                <a:cubicBezTo>
                  <a:pt x="12469" y="4635"/>
                  <a:pt x="10778" y="6074"/>
                  <a:pt x="8926" y="6074"/>
                </a:cubicBezTo>
                <a:lnTo>
                  <a:pt x="8479" y="6074"/>
                </a:lnTo>
                <a:lnTo>
                  <a:pt x="5505" y="6074"/>
                </a:lnTo>
                <a:lnTo>
                  <a:pt x="2699" y="6074"/>
                </a:lnTo>
                <a:cubicBezTo>
                  <a:pt x="1185" y="6074"/>
                  <a:pt x="0" y="7558"/>
                  <a:pt x="0" y="9450"/>
                </a:cubicBezTo>
                <a:cubicBezTo>
                  <a:pt x="0" y="11343"/>
                  <a:pt x="1185" y="12825"/>
                  <a:pt x="2699" y="12825"/>
                </a:cubicBezTo>
                <a:cubicBezTo>
                  <a:pt x="3443" y="12827"/>
                  <a:pt x="4046" y="13430"/>
                  <a:pt x="4046" y="14174"/>
                </a:cubicBezTo>
                <a:lnTo>
                  <a:pt x="4046" y="20249"/>
                </a:lnTo>
                <a:cubicBezTo>
                  <a:pt x="4046" y="20996"/>
                  <a:pt x="4651" y="21599"/>
                  <a:pt x="5396" y="21599"/>
                </a:cubicBezTo>
                <a:lnTo>
                  <a:pt x="8096" y="21599"/>
                </a:lnTo>
                <a:cubicBezTo>
                  <a:pt x="8842" y="21599"/>
                  <a:pt x="9446" y="20996"/>
                  <a:pt x="9446" y="20249"/>
                </a:cubicBezTo>
                <a:lnTo>
                  <a:pt x="9446" y="19574"/>
                </a:lnTo>
                <a:cubicBezTo>
                  <a:pt x="9446" y="18900"/>
                  <a:pt x="8771" y="18598"/>
                  <a:pt x="8771" y="18224"/>
                </a:cubicBezTo>
                <a:lnTo>
                  <a:pt x="8771" y="13499"/>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76" name="AutoShape 52"/>
          <p:cNvSpPr>
            <a:spLocks/>
          </p:cNvSpPr>
          <p:nvPr/>
        </p:nvSpPr>
        <p:spPr bwMode="auto">
          <a:xfrm>
            <a:off x="4683125" y="10510838"/>
            <a:ext cx="846138" cy="84772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4"/>
                  <a:pt x="4839" y="14174"/>
                </a:cubicBezTo>
                <a:cubicBezTo>
                  <a:pt x="4268" y="14174"/>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49"/>
                  <a:pt x="17600" y="12149"/>
                </a:cubicBezTo>
                <a:cubicBezTo>
                  <a:pt x="17030" y="12149"/>
                  <a:pt x="16459" y="12244"/>
                  <a:pt x="15902" y="12430"/>
                </a:cubicBezTo>
                <a:cubicBezTo>
                  <a:pt x="14628" y="12857"/>
                  <a:pt x="13606" y="13714"/>
                  <a:pt x="13098" y="14782"/>
                </a:cubicBezTo>
                <a:cubicBezTo>
                  <a:pt x="12706" y="15608"/>
                  <a:pt x="12656" y="16505"/>
                  <a:pt x="12955" y="17311"/>
                </a:cubicBezTo>
                <a:cubicBezTo>
                  <a:pt x="13466" y="18686"/>
                  <a:pt x="14918" y="19574"/>
                  <a:pt x="16653" y="19574"/>
                </a:cubicBezTo>
                <a:cubicBezTo>
                  <a:pt x="17224" y="19574"/>
                  <a:pt x="17796" y="19481"/>
                  <a:pt x="18352" y="19294"/>
                </a:cubicBezTo>
                <a:cubicBezTo>
                  <a:pt x="19627" y="18868"/>
                  <a:pt x="20649" y="18011"/>
                  <a:pt x="21157" y="16944"/>
                </a:cubicBezTo>
                <a:cubicBezTo>
                  <a:pt x="21374" y="16484"/>
                  <a:pt x="21477" y="16002"/>
                  <a:pt x="21480" y="15525"/>
                </a:cubicBezTo>
                <a:lnTo>
                  <a:pt x="21492" y="15525"/>
                </a:lnTo>
                <a:lnTo>
                  <a:pt x="21492" y="3375"/>
                </a:lnTo>
                <a:lnTo>
                  <a:pt x="21492" y="2700"/>
                </a:lnTo>
                <a:lnTo>
                  <a:pt x="21492" y="1350"/>
                </a:lnTo>
                <a:cubicBezTo>
                  <a:pt x="21492" y="951"/>
                  <a:pt x="21317" y="572"/>
                  <a:pt x="21012" y="316"/>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39" name="Group 53"/>
          <p:cNvGrpSpPr>
            <a:grpSpLocks/>
          </p:cNvGrpSpPr>
          <p:nvPr/>
        </p:nvGrpSpPr>
        <p:grpSpPr bwMode="auto">
          <a:xfrm>
            <a:off x="16597313" y="5422900"/>
            <a:ext cx="739775" cy="847725"/>
            <a:chOff x="0" y="0"/>
            <a:chExt cx="740628" cy="847829"/>
          </a:xfrm>
        </p:grpSpPr>
        <p:sp>
          <p:nvSpPr>
            <p:cNvPr id="52278" name="AutoShape 54"/>
            <p:cNvSpPr>
              <a:spLocks/>
            </p:cNvSpPr>
            <p:nvPr/>
          </p:nvSpPr>
          <p:spPr bwMode="auto">
            <a:xfrm>
              <a:off x="0" y="0"/>
              <a:ext cx="740628"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4"/>
                  </a:moveTo>
                  <a:cubicBezTo>
                    <a:pt x="5687" y="7424"/>
                    <a:pt x="1542" y="6064"/>
                    <a:pt x="1542" y="4387"/>
                  </a:cubicBezTo>
                  <a:cubicBezTo>
                    <a:pt x="1542" y="2709"/>
                    <a:pt x="5687" y="1350"/>
                    <a:pt x="10800" y="1350"/>
                  </a:cubicBezTo>
                  <a:cubicBezTo>
                    <a:pt x="15912" y="1350"/>
                    <a:pt x="20057" y="2709"/>
                    <a:pt x="20057" y="4387"/>
                  </a:cubicBezTo>
                  <a:cubicBezTo>
                    <a:pt x="20057" y="6064"/>
                    <a:pt x="15912" y="7424"/>
                    <a:pt x="10800" y="7424"/>
                  </a:cubicBezTo>
                  <a:moveTo>
                    <a:pt x="20057" y="9112"/>
                  </a:moveTo>
                  <a:lnTo>
                    <a:pt x="20054" y="9112"/>
                  </a:lnTo>
                  <a:cubicBezTo>
                    <a:pt x="20054" y="9119"/>
                    <a:pt x="20057" y="9127"/>
                    <a:pt x="20057" y="9133"/>
                  </a:cubicBezTo>
                  <a:cubicBezTo>
                    <a:pt x="20057" y="10800"/>
                    <a:pt x="15912" y="12149"/>
                    <a:pt x="10800" y="12149"/>
                  </a:cubicBezTo>
                  <a:cubicBezTo>
                    <a:pt x="5687" y="12149"/>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49"/>
                    <a:pt x="15912" y="16199"/>
                    <a:pt x="10800" y="16199"/>
                  </a:cubicBezTo>
                  <a:cubicBezTo>
                    <a:pt x="5687" y="16199"/>
                    <a:pt x="1542" y="14849"/>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4"/>
                    <a:pt x="10800" y="16874"/>
                  </a:cubicBezTo>
                  <a:cubicBezTo>
                    <a:pt x="14617" y="16874"/>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600" y="20226"/>
                    <a:pt x="21600" y="17212"/>
                  </a:cubicBezTo>
                  <a:lnTo>
                    <a:pt x="21600" y="4387"/>
                  </a:lnTo>
                  <a:cubicBezTo>
                    <a:pt x="21600" y="1372"/>
                    <a:pt x="16001"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79" name="AutoShape 55"/>
            <p:cNvSpPr>
              <a:spLocks/>
            </p:cNvSpPr>
            <p:nvPr/>
          </p:nvSpPr>
          <p:spPr bwMode="auto">
            <a:xfrm>
              <a:off x="581695" y="662069"/>
              <a:ext cx="52447" cy="53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80" name="AutoShape 56"/>
            <p:cNvSpPr>
              <a:spLocks/>
            </p:cNvSpPr>
            <p:nvPr/>
          </p:nvSpPr>
          <p:spPr bwMode="auto">
            <a:xfrm>
              <a:off x="581695" y="503300"/>
              <a:ext cx="52447" cy="523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81" name="AutoShape 57"/>
            <p:cNvSpPr>
              <a:spLocks/>
            </p:cNvSpPr>
            <p:nvPr/>
          </p:nvSpPr>
          <p:spPr bwMode="auto">
            <a:xfrm>
              <a:off x="581695" y="344530"/>
              <a:ext cx="52447" cy="523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40" name="Group 58"/>
          <p:cNvGrpSpPr>
            <a:grpSpLocks/>
          </p:cNvGrpSpPr>
          <p:nvPr/>
        </p:nvGrpSpPr>
        <p:grpSpPr bwMode="auto">
          <a:xfrm>
            <a:off x="14851063" y="5422900"/>
            <a:ext cx="846137" cy="847725"/>
            <a:chOff x="-1" y="0"/>
            <a:chExt cx="846421" cy="847824"/>
          </a:xfrm>
        </p:grpSpPr>
        <p:sp>
          <p:nvSpPr>
            <p:cNvPr id="52283" name="AutoShape 59"/>
            <p:cNvSpPr>
              <a:spLocks/>
            </p:cNvSpPr>
            <p:nvPr/>
          </p:nvSpPr>
          <p:spPr bwMode="auto">
            <a:xfrm>
              <a:off x="-1" y="0"/>
              <a:ext cx="846421" cy="84782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3"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84" name="AutoShape 60"/>
            <p:cNvSpPr>
              <a:spLocks/>
            </p:cNvSpPr>
            <p:nvPr/>
          </p:nvSpPr>
          <p:spPr bwMode="auto">
            <a:xfrm>
              <a:off x="317606" y="292134"/>
              <a:ext cx="228677" cy="236566"/>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69"/>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1"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0"/>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1" y="11839"/>
                    <a:pt x="21439" y="11091"/>
                    <a:pt x="21159" y="10412"/>
                  </a:cubicBezTo>
                  <a:cubicBezTo>
                    <a:pt x="20880" y="9725"/>
                    <a:pt x="20386" y="9135"/>
                    <a:pt x="19678" y="856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85" name="AutoShape 61"/>
            <p:cNvSpPr>
              <a:spLocks/>
            </p:cNvSpPr>
            <p:nvPr/>
          </p:nvSpPr>
          <p:spPr bwMode="auto">
            <a:xfrm>
              <a:off x="290609" y="582681"/>
              <a:ext cx="128631" cy="134953"/>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3" y="2753"/>
                    <a:pt x="21403" y="1427"/>
                    <a:pt x="20543" y="606"/>
                  </a:cubicBezTo>
                  <a:cubicBezTo>
                    <a:pt x="19742" y="-161"/>
                    <a:pt x="18472" y="-193"/>
                    <a:pt x="17615" y="468"/>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86" name="AutoShape 62"/>
            <p:cNvSpPr>
              <a:spLocks/>
            </p:cNvSpPr>
            <p:nvPr/>
          </p:nvSpPr>
          <p:spPr bwMode="auto">
            <a:xfrm>
              <a:off x="424003" y="131778"/>
              <a:ext cx="128631" cy="136541"/>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41" name="Group 63"/>
          <p:cNvGrpSpPr>
            <a:grpSpLocks/>
          </p:cNvGrpSpPr>
          <p:nvPr/>
        </p:nvGrpSpPr>
        <p:grpSpPr bwMode="auto">
          <a:xfrm>
            <a:off x="13158788" y="5422900"/>
            <a:ext cx="846137" cy="847725"/>
            <a:chOff x="0" y="0"/>
            <a:chExt cx="846431" cy="847829"/>
          </a:xfrm>
        </p:grpSpPr>
        <p:sp>
          <p:nvSpPr>
            <p:cNvPr id="52288" name="AutoShape 64"/>
            <p:cNvSpPr>
              <a:spLocks/>
            </p:cNvSpPr>
            <p:nvPr/>
          </p:nvSpPr>
          <p:spPr bwMode="auto">
            <a:xfrm>
              <a:off x="0" y="0"/>
              <a:ext cx="265204"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59"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59"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59" y="19574"/>
                  </a:moveTo>
                  <a:cubicBezTo>
                    <a:pt x="12959" y="19948"/>
                    <a:pt x="11992" y="20249"/>
                    <a:pt x="10800" y="20249"/>
                  </a:cubicBezTo>
                  <a:cubicBezTo>
                    <a:pt x="9606" y="20249"/>
                    <a:pt x="8640" y="19948"/>
                    <a:pt x="8640" y="19574"/>
                  </a:cubicBezTo>
                  <a:lnTo>
                    <a:pt x="8640" y="10056"/>
                  </a:lnTo>
                  <a:cubicBezTo>
                    <a:pt x="9338" y="10101"/>
                    <a:pt x="10059" y="10125"/>
                    <a:pt x="10800" y="10125"/>
                  </a:cubicBezTo>
                  <a:cubicBezTo>
                    <a:pt x="11541" y="10125"/>
                    <a:pt x="12262" y="10101"/>
                    <a:pt x="12959" y="10056"/>
                  </a:cubicBezTo>
                  <a:cubicBezTo>
                    <a:pt x="12959" y="10056"/>
                    <a:pt x="12959" y="19574"/>
                    <a:pt x="12959" y="19574"/>
                  </a:cubicBezTo>
                  <a:close/>
                  <a:moveTo>
                    <a:pt x="8640" y="2025"/>
                  </a:moveTo>
                  <a:cubicBezTo>
                    <a:pt x="8640" y="1651"/>
                    <a:pt x="9606" y="1350"/>
                    <a:pt x="10800" y="1350"/>
                  </a:cubicBezTo>
                  <a:cubicBezTo>
                    <a:pt x="11992" y="1350"/>
                    <a:pt x="12959" y="1651"/>
                    <a:pt x="12959" y="2025"/>
                  </a:cubicBezTo>
                  <a:lnTo>
                    <a:pt x="12959"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4"/>
                  </a:lnTo>
                  <a:cubicBezTo>
                    <a:pt x="4320" y="20691"/>
                    <a:pt x="7225" y="21599"/>
                    <a:pt x="10800" y="21599"/>
                  </a:cubicBezTo>
                  <a:cubicBezTo>
                    <a:pt x="14373" y="21599"/>
                    <a:pt x="17280" y="20691"/>
                    <a:pt x="17280" y="19574"/>
                  </a:cubicBezTo>
                  <a:lnTo>
                    <a:pt x="17280" y="9434"/>
                  </a:lnTo>
                  <a:cubicBezTo>
                    <a:pt x="19889" y="8818"/>
                    <a:pt x="21600" y="7850"/>
                    <a:pt x="21600" y="6750"/>
                  </a:cubicBezTo>
                  <a:cubicBezTo>
                    <a:pt x="21600" y="5649"/>
                    <a:pt x="19889" y="4681"/>
                    <a:pt x="17280" y="406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89" name="AutoShape 65"/>
            <p:cNvSpPr>
              <a:spLocks/>
            </p:cNvSpPr>
            <p:nvPr/>
          </p:nvSpPr>
          <p:spPr bwMode="auto">
            <a:xfrm>
              <a:off x="581227" y="0"/>
              <a:ext cx="265204"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59"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59"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59" y="19574"/>
                  </a:moveTo>
                  <a:cubicBezTo>
                    <a:pt x="12959" y="19948"/>
                    <a:pt x="11992" y="20249"/>
                    <a:pt x="10800" y="20249"/>
                  </a:cubicBezTo>
                  <a:cubicBezTo>
                    <a:pt x="9606" y="20249"/>
                    <a:pt x="8640" y="19948"/>
                    <a:pt x="8640" y="19574"/>
                  </a:cubicBezTo>
                  <a:lnTo>
                    <a:pt x="8640" y="10056"/>
                  </a:lnTo>
                  <a:cubicBezTo>
                    <a:pt x="9338" y="10101"/>
                    <a:pt x="10059" y="10125"/>
                    <a:pt x="10800" y="10125"/>
                  </a:cubicBezTo>
                  <a:cubicBezTo>
                    <a:pt x="11541" y="10125"/>
                    <a:pt x="12262" y="10101"/>
                    <a:pt x="12959" y="10056"/>
                  </a:cubicBezTo>
                  <a:cubicBezTo>
                    <a:pt x="12959" y="10056"/>
                    <a:pt x="12959" y="19574"/>
                    <a:pt x="12959" y="19574"/>
                  </a:cubicBezTo>
                  <a:close/>
                  <a:moveTo>
                    <a:pt x="8640" y="2025"/>
                  </a:moveTo>
                  <a:cubicBezTo>
                    <a:pt x="8640" y="1651"/>
                    <a:pt x="9606" y="1350"/>
                    <a:pt x="10800" y="1350"/>
                  </a:cubicBezTo>
                  <a:cubicBezTo>
                    <a:pt x="11992" y="1350"/>
                    <a:pt x="12959" y="1651"/>
                    <a:pt x="12959" y="2025"/>
                  </a:cubicBezTo>
                  <a:lnTo>
                    <a:pt x="12959"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4"/>
                  </a:lnTo>
                  <a:cubicBezTo>
                    <a:pt x="4320" y="20691"/>
                    <a:pt x="7225" y="21599"/>
                    <a:pt x="10800" y="21599"/>
                  </a:cubicBezTo>
                  <a:cubicBezTo>
                    <a:pt x="14373" y="21599"/>
                    <a:pt x="17280" y="20691"/>
                    <a:pt x="17280" y="19574"/>
                  </a:cubicBezTo>
                  <a:lnTo>
                    <a:pt x="17280" y="9434"/>
                  </a:lnTo>
                  <a:cubicBezTo>
                    <a:pt x="19889" y="8818"/>
                    <a:pt x="21600" y="7850"/>
                    <a:pt x="21600" y="6750"/>
                  </a:cubicBezTo>
                  <a:cubicBezTo>
                    <a:pt x="21600" y="5649"/>
                    <a:pt x="19889" y="4681"/>
                    <a:pt x="17280" y="406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0" name="AutoShape 66"/>
            <p:cNvSpPr>
              <a:spLocks/>
            </p:cNvSpPr>
            <p:nvPr/>
          </p:nvSpPr>
          <p:spPr bwMode="auto">
            <a:xfrm>
              <a:off x="290613" y="0"/>
              <a:ext cx="265205"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59" y="16749"/>
                  </a:cubicBezTo>
                  <a:cubicBezTo>
                    <a:pt x="12279" y="16826"/>
                    <a:pt x="11560" y="16874"/>
                    <a:pt x="10800" y="16874"/>
                  </a:cubicBezTo>
                  <a:cubicBezTo>
                    <a:pt x="10037" y="16874"/>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49"/>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59"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49"/>
                  </a:cubicBezTo>
                  <a:cubicBezTo>
                    <a:pt x="17280" y="15047"/>
                    <a:pt x="17161" y="15236"/>
                    <a:pt x="16988" y="15416"/>
                  </a:cubicBezTo>
                  <a:moveTo>
                    <a:pt x="12959" y="19574"/>
                  </a:moveTo>
                  <a:cubicBezTo>
                    <a:pt x="12959" y="19948"/>
                    <a:pt x="11992" y="20249"/>
                    <a:pt x="10800" y="20249"/>
                  </a:cubicBezTo>
                  <a:cubicBezTo>
                    <a:pt x="9606" y="20249"/>
                    <a:pt x="8640" y="19948"/>
                    <a:pt x="8640" y="19574"/>
                  </a:cubicBezTo>
                  <a:lnTo>
                    <a:pt x="8640" y="18156"/>
                  </a:lnTo>
                  <a:cubicBezTo>
                    <a:pt x="9338" y="18201"/>
                    <a:pt x="10059" y="18224"/>
                    <a:pt x="10800" y="18224"/>
                  </a:cubicBezTo>
                  <a:cubicBezTo>
                    <a:pt x="11541" y="18224"/>
                    <a:pt x="12262" y="18201"/>
                    <a:pt x="12959" y="18156"/>
                  </a:cubicBezTo>
                  <a:cubicBezTo>
                    <a:pt x="12959" y="18156"/>
                    <a:pt x="12959" y="19574"/>
                    <a:pt x="12959" y="19574"/>
                  </a:cubicBezTo>
                  <a:close/>
                  <a:moveTo>
                    <a:pt x="8640" y="2025"/>
                  </a:moveTo>
                  <a:cubicBezTo>
                    <a:pt x="8640" y="1651"/>
                    <a:pt x="9606" y="1350"/>
                    <a:pt x="10800" y="1350"/>
                  </a:cubicBezTo>
                  <a:cubicBezTo>
                    <a:pt x="11992" y="1350"/>
                    <a:pt x="12959" y="1651"/>
                    <a:pt x="12959" y="2025"/>
                  </a:cubicBezTo>
                  <a:lnTo>
                    <a:pt x="12959" y="11542"/>
                  </a:lnTo>
                  <a:cubicBezTo>
                    <a:pt x="12262" y="11498"/>
                    <a:pt x="11541" y="11474"/>
                    <a:pt x="10800" y="11474"/>
                  </a:cubicBezTo>
                  <a:cubicBezTo>
                    <a:pt x="10059" y="11474"/>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49"/>
                  </a:cubicBezTo>
                  <a:cubicBezTo>
                    <a:pt x="0" y="15950"/>
                    <a:pt x="1710" y="16918"/>
                    <a:pt x="4320" y="17534"/>
                  </a:cubicBezTo>
                  <a:lnTo>
                    <a:pt x="4320" y="19574"/>
                  </a:lnTo>
                  <a:cubicBezTo>
                    <a:pt x="4320" y="20691"/>
                    <a:pt x="7225" y="21599"/>
                    <a:pt x="10800" y="21599"/>
                  </a:cubicBezTo>
                  <a:cubicBezTo>
                    <a:pt x="14373" y="21599"/>
                    <a:pt x="17280" y="20691"/>
                    <a:pt x="17280" y="19574"/>
                  </a:cubicBezTo>
                  <a:lnTo>
                    <a:pt x="17280" y="17534"/>
                  </a:lnTo>
                  <a:cubicBezTo>
                    <a:pt x="19889" y="16918"/>
                    <a:pt x="21600" y="15950"/>
                    <a:pt x="21600" y="14849"/>
                  </a:cubicBezTo>
                  <a:cubicBezTo>
                    <a:pt x="21600" y="13749"/>
                    <a:pt x="19889" y="12781"/>
                    <a:pt x="17280" y="1216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291" name="AutoShape 67"/>
          <p:cNvSpPr>
            <a:spLocks/>
          </p:cNvSpPr>
          <p:nvPr/>
        </p:nvSpPr>
        <p:spPr bwMode="auto">
          <a:xfrm>
            <a:off x="11464925" y="5422900"/>
            <a:ext cx="847725" cy="84772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0"/>
                  <a:pt x="17832" y="21512"/>
                </a:cubicBezTo>
                <a:cubicBezTo>
                  <a:pt x="18010" y="21412"/>
                  <a:pt x="18133" y="21238"/>
                  <a:pt x="18167" y="21035"/>
                </a:cubicBezTo>
                <a:lnTo>
                  <a:pt x="21533" y="785"/>
                </a:lnTo>
                <a:cubicBezTo>
                  <a:pt x="21576" y="520"/>
                  <a:pt x="21459" y="254"/>
                  <a:pt x="21234" y="108"/>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43" name="Group 68"/>
          <p:cNvGrpSpPr>
            <a:grpSpLocks/>
          </p:cNvGrpSpPr>
          <p:nvPr/>
        </p:nvGrpSpPr>
        <p:grpSpPr bwMode="auto">
          <a:xfrm>
            <a:off x="3095625" y="10563225"/>
            <a:ext cx="582613" cy="847725"/>
            <a:chOff x="0" y="0"/>
            <a:chExt cx="581922" cy="847829"/>
          </a:xfrm>
        </p:grpSpPr>
        <p:sp>
          <p:nvSpPr>
            <p:cNvPr id="52293" name="AutoShape 69"/>
            <p:cNvSpPr>
              <a:spLocks/>
            </p:cNvSpPr>
            <p:nvPr/>
          </p:nvSpPr>
          <p:spPr bwMode="auto">
            <a:xfrm>
              <a:off x="237843" y="238154"/>
              <a:ext cx="53911" cy="53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4" name="AutoShape 70"/>
            <p:cNvSpPr>
              <a:spLocks/>
            </p:cNvSpPr>
            <p:nvPr/>
          </p:nvSpPr>
          <p:spPr bwMode="auto">
            <a:xfrm>
              <a:off x="237843" y="555693"/>
              <a:ext cx="53911" cy="53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5" name="AutoShape 71"/>
            <p:cNvSpPr>
              <a:spLocks/>
            </p:cNvSpPr>
            <p:nvPr/>
          </p:nvSpPr>
          <p:spPr bwMode="auto">
            <a:xfrm>
              <a:off x="79281" y="396924"/>
              <a:ext cx="52326" cy="53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6" name="AutoShape 72"/>
            <p:cNvSpPr>
              <a:spLocks/>
            </p:cNvSpPr>
            <p:nvPr/>
          </p:nvSpPr>
          <p:spPr bwMode="auto">
            <a:xfrm>
              <a:off x="396404" y="396924"/>
              <a:ext cx="53911" cy="53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7" name="AutoShape 73"/>
            <p:cNvSpPr>
              <a:spLocks/>
            </p:cNvSpPr>
            <p:nvPr/>
          </p:nvSpPr>
          <p:spPr bwMode="auto">
            <a:xfrm>
              <a:off x="131607" y="503300"/>
              <a:ext cx="53911" cy="5239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5" y="16795"/>
                  </a:cubicBezTo>
                  <a:cubicBezTo>
                    <a:pt x="20635" y="12952"/>
                    <a:pt x="20635" y="6725"/>
                    <a:pt x="16795" y="2882"/>
                  </a:cubicBezTo>
                  <a:cubicBezTo>
                    <a:pt x="12935" y="-961"/>
                    <a:pt x="6734" y="-961"/>
                    <a:pt x="2894" y="2882"/>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8" name="AutoShape 74"/>
            <p:cNvSpPr>
              <a:spLocks/>
            </p:cNvSpPr>
            <p:nvPr/>
          </p:nvSpPr>
          <p:spPr bwMode="auto">
            <a:xfrm>
              <a:off x="131607" y="292136"/>
              <a:ext cx="53911" cy="52394"/>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8" y="16785"/>
                  </a:cubicBezTo>
                  <a:cubicBezTo>
                    <a:pt x="6737" y="20635"/>
                    <a:pt x="12938" y="20635"/>
                    <a:pt x="16798" y="16785"/>
                  </a:cubicBezTo>
                  <a:cubicBezTo>
                    <a:pt x="20638" y="12935"/>
                    <a:pt x="20638" y="6734"/>
                    <a:pt x="16798" y="2894"/>
                  </a:cubicBezTo>
                  <a:cubicBezTo>
                    <a:pt x="12938" y="-965"/>
                    <a:pt x="6737" y="-965"/>
                    <a:pt x="2897" y="289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299" name="AutoShape 75"/>
            <p:cNvSpPr>
              <a:spLocks/>
            </p:cNvSpPr>
            <p:nvPr/>
          </p:nvSpPr>
          <p:spPr bwMode="auto">
            <a:xfrm>
              <a:off x="344079" y="503300"/>
              <a:ext cx="52325" cy="5239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0" name="AutoShape 76"/>
            <p:cNvSpPr>
              <a:spLocks/>
            </p:cNvSpPr>
            <p:nvPr/>
          </p:nvSpPr>
          <p:spPr bwMode="auto">
            <a:xfrm>
              <a:off x="0" y="0"/>
              <a:ext cx="581922"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199"/>
                  </a:moveTo>
                  <a:cubicBezTo>
                    <a:pt x="5486" y="16199"/>
                    <a:pt x="1963" y="13776"/>
                    <a:pt x="1963" y="10800"/>
                  </a:cubicBezTo>
                  <a:cubicBezTo>
                    <a:pt x="1963" y="7821"/>
                    <a:pt x="5486" y="5400"/>
                    <a:pt x="9818" y="5400"/>
                  </a:cubicBezTo>
                  <a:cubicBezTo>
                    <a:pt x="14148" y="5400"/>
                    <a:pt x="17672" y="7821"/>
                    <a:pt x="17672" y="10800"/>
                  </a:cubicBezTo>
                  <a:cubicBezTo>
                    <a:pt x="17672" y="13776"/>
                    <a:pt x="14148" y="16199"/>
                    <a:pt x="9818" y="16199"/>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49"/>
                    <a:pt x="9919" y="4049"/>
                  </a:cubicBezTo>
                  <a:cubicBezTo>
                    <a:pt x="8123" y="4049"/>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49"/>
                    <a:pt x="19636" y="12149"/>
                  </a:cubicBezTo>
                  <a:cubicBezTo>
                    <a:pt x="20719" y="12149"/>
                    <a:pt x="21600" y="11544"/>
                    <a:pt x="21600" y="10800"/>
                  </a:cubicBezTo>
                  <a:cubicBezTo>
                    <a:pt x="21600" y="10053"/>
                    <a:pt x="20719" y="9450"/>
                    <a:pt x="19636" y="945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1" name="AutoShape 77"/>
            <p:cNvSpPr>
              <a:spLocks/>
            </p:cNvSpPr>
            <p:nvPr/>
          </p:nvSpPr>
          <p:spPr bwMode="auto">
            <a:xfrm>
              <a:off x="237843" y="292136"/>
              <a:ext cx="160148" cy="16035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599" y="1462"/>
                    <a:pt x="21558" y="771"/>
                    <a:pt x="21127" y="346"/>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44" name="Group 78"/>
          <p:cNvGrpSpPr>
            <a:grpSpLocks/>
          </p:cNvGrpSpPr>
          <p:nvPr/>
        </p:nvGrpSpPr>
        <p:grpSpPr bwMode="auto">
          <a:xfrm>
            <a:off x="1244600" y="10563225"/>
            <a:ext cx="846138" cy="795338"/>
            <a:chOff x="0" y="0"/>
            <a:chExt cx="846458" cy="794840"/>
          </a:xfrm>
        </p:grpSpPr>
        <p:sp>
          <p:nvSpPr>
            <p:cNvPr id="52303" name="AutoShape 79"/>
            <p:cNvSpPr>
              <a:spLocks/>
            </p:cNvSpPr>
            <p:nvPr/>
          </p:nvSpPr>
          <p:spPr bwMode="auto">
            <a:xfrm>
              <a:off x="0" y="0"/>
              <a:ext cx="846458" cy="7948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19"/>
                  </a:cubicBezTo>
                  <a:lnTo>
                    <a:pt x="16200" y="4319"/>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59"/>
                  </a:lnTo>
                  <a:cubicBezTo>
                    <a:pt x="1349" y="1762"/>
                    <a:pt x="1651" y="1440"/>
                    <a:pt x="2024" y="1440"/>
                  </a:cubicBezTo>
                  <a:lnTo>
                    <a:pt x="15525" y="1440"/>
                  </a:lnTo>
                  <a:lnTo>
                    <a:pt x="15525" y="4319"/>
                  </a:lnTo>
                  <a:lnTo>
                    <a:pt x="15523" y="4319"/>
                  </a:lnTo>
                  <a:cubicBezTo>
                    <a:pt x="15523" y="5513"/>
                    <a:pt x="16430" y="6479"/>
                    <a:pt x="17548" y="6479"/>
                  </a:cubicBezTo>
                  <a:lnTo>
                    <a:pt x="18223" y="6479"/>
                  </a:lnTo>
                  <a:lnTo>
                    <a:pt x="20250" y="6479"/>
                  </a:lnTo>
                  <a:cubicBezTo>
                    <a:pt x="20250" y="6479"/>
                    <a:pt x="20250" y="19440"/>
                    <a:pt x="20250" y="19440"/>
                  </a:cubicBezTo>
                  <a:close/>
                  <a:moveTo>
                    <a:pt x="21204" y="4741"/>
                  </a:moveTo>
                  <a:lnTo>
                    <a:pt x="17154" y="421"/>
                  </a:lnTo>
                  <a:cubicBezTo>
                    <a:pt x="16901" y="151"/>
                    <a:pt x="16557" y="0"/>
                    <a:pt x="16200" y="0"/>
                  </a:cubicBezTo>
                  <a:lnTo>
                    <a:pt x="2024" y="0"/>
                  </a:lnTo>
                  <a:cubicBezTo>
                    <a:pt x="908" y="0"/>
                    <a:pt x="0" y="968"/>
                    <a:pt x="0" y="2159"/>
                  </a:cubicBezTo>
                  <a:lnTo>
                    <a:pt x="0" y="19440"/>
                  </a:lnTo>
                  <a:cubicBezTo>
                    <a:pt x="0" y="20631"/>
                    <a:pt x="908" y="21599"/>
                    <a:pt x="2024" y="21599"/>
                  </a:cubicBezTo>
                  <a:lnTo>
                    <a:pt x="19575" y="21599"/>
                  </a:lnTo>
                  <a:cubicBezTo>
                    <a:pt x="20691" y="21599"/>
                    <a:pt x="21599" y="20631"/>
                    <a:pt x="21599" y="19440"/>
                  </a:cubicBezTo>
                  <a:lnTo>
                    <a:pt x="21599" y="5760"/>
                  </a:lnTo>
                  <a:cubicBezTo>
                    <a:pt x="21599" y="5378"/>
                    <a:pt x="21457" y="5011"/>
                    <a:pt x="21204" y="474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4" name="AutoShape 80"/>
            <p:cNvSpPr>
              <a:spLocks/>
            </p:cNvSpPr>
            <p:nvPr/>
          </p:nvSpPr>
          <p:spPr bwMode="auto">
            <a:xfrm>
              <a:off x="397025" y="158651"/>
              <a:ext cx="158810" cy="269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 y="21599"/>
                  </a:moveTo>
                  <a:lnTo>
                    <a:pt x="19800" y="21599"/>
                  </a:lnTo>
                  <a:cubicBezTo>
                    <a:pt x="20791" y="21599"/>
                    <a:pt x="21600" y="16769"/>
                    <a:pt x="21600" y="10800"/>
                  </a:cubicBezTo>
                  <a:cubicBezTo>
                    <a:pt x="21600" y="4830"/>
                    <a:pt x="20791" y="0"/>
                    <a:pt x="19800" y="0"/>
                  </a:cubicBezTo>
                  <a:lnTo>
                    <a:pt x="1799" y="0"/>
                  </a:lnTo>
                  <a:cubicBezTo>
                    <a:pt x="801" y="0"/>
                    <a:pt x="0" y="4830"/>
                    <a:pt x="0" y="10800"/>
                  </a:cubicBezTo>
                  <a:cubicBezTo>
                    <a:pt x="0" y="16769"/>
                    <a:pt x="801" y="21599"/>
                    <a:pt x="1799"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5" name="AutoShape 81"/>
            <p:cNvSpPr>
              <a:spLocks/>
            </p:cNvSpPr>
            <p:nvPr/>
          </p:nvSpPr>
          <p:spPr bwMode="auto">
            <a:xfrm>
              <a:off x="397025" y="237976"/>
              <a:ext cx="158810" cy="269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 y="21599"/>
                  </a:moveTo>
                  <a:lnTo>
                    <a:pt x="19800" y="21599"/>
                  </a:lnTo>
                  <a:cubicBezTo>
                    <a:pt x="20791" y="21599"/>
                    <a:pt x="21600" y="16769"/>
                    <a:pt x="21600" y="10800"/>
                  </a:cubicBezTo>
                  <a:cubicBezTo>
                    <a:pt x="21600" y="4830"/>
                    <a:pt x="20791" y="0"/>
                    <a:pt x="19800" y="0"/>
                  </a:cubicBezTo>
                  <a:lnTo>
                    <a:pt x="1799" y="0"/>
                  </a:lnTo>
                  <a:cubicBezTo>
                    <a:pt x="801" y="0"/>
                    <a:pt x="0" y="4830"/>
                    <a:pt x="0" y="10800"/>
                  </a:cubicBezTo>
                  <a:cubicBezTo>
                    <a:pt x="0" y="16769"/>
                    <a:pt x="801" y="21599"/>
                    <a:pt x="1799"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6" name="AutoShape 82"/>
            <p:cNvSpPr>
              <a:spLocks/>
            </p:cNvSpPr>
            <p:nvPr/>
          </p:nvSpPr>
          <p:spPr bwMode="auto">
            <a:xfrm>
              <a:off x="397025" y="317301"/>
              <a:ext cx="343030" cy="269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599" y="16769"/>
                    <a:pt x="21599" y="10800"/>
                  </a:cubicBezTo>
                  <a:cubicBezTo>
                    <a:pt x="21599" y="4830"/>
                    <a:pt x="21226" y="0"/>
                    <a:pt x="20769" y="0"/>
                  </a:cubicBezTo>
                  <a:lnTo>
                    <a:pt x="830" y="0"/>
                  </a:lnTo>
                  <a:cubicBezTo>
                    <a:pt x="369" y="0"/>
                    <a:pt x="0" y="4830"/>
                    <a:pt x="0" y="1080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7" name="AutoShape 83"/>
            <p:cNvSpPr>
              <a:spLocks/>
            </p:cNvSpPr>
            <p:nvPr/>
          </p:nvSpPr>
          <p:spPr bwMode="auto">
            <a:xfrm>
              <a:off x="106403" y="477539"/>
              <a:ext cx="633652" cy="25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600" y="16748"/>
                    <a:pt x="21600" y="10800"/>
                  </a:cubicBezTo>
                  <a:cubicBezTo>
                    <a:pt x="21600" y="4830"/>
                    <a:pt x="21397" y="0"/>
                    <a:pt x="2115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8" name="AutoShape 84"/>
            <p:cNvSpPr>
              <a:spLocks/>
            </p:cNvSpPr>
            <p:nvPr/>
          </p:nvSpPr>
          <p:spPr bwMode="auto">
            <a:xfrm>
              <a:off x="106403" y="556864"/>
              <a:ext cx="633652" cy="25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600" y="16748"/>
                    <a:pt x="21600" y="10800"/>
                  </a:cubicBezTo>
                  <a:cubicBezTo>
                    <a:pt x="21600" y="4830"/>
                    <a:pt x="21397" y="0"/>
                    <a:pt x="2115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09" name="AutoShape 85"/>
            <p:cNvSpPr>
              <a:spLocks/>
            </p:cNvSpPr>
            <p:nvPr/>
          </p:nvSpPr>
          <p:spPr bwMode="auto">
            <a:xfrm>
              <a:off x="106403" y="636189"/>
              <a:ext cx="633652" cy="269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600" y="16748"/>
                    <a:pt x="21600" y="10800"/>
                  </a:cubicBezTo>
                  <a:cubicBezTo>
                    <a:pt x="21600" y="4830"/>
                    <a:pt x="21397" y="0"/>
                    <a:pt x="2115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10" name="AutoShape 86"/>
            <p:cNvSpPr>
              <a:spLocks/>
            </p:cNvSpPr>
            <p:nvPr/>
          </p:nvSpPr>
          <p:spPr bwMode="auto">
            <a:xfrm>
              <a:off x="106403" y="398214"/>
              <a:ext cx="633652" cy="25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600" y="16769"/>
                    <a:pt x="21600" y="10800"/>
                  </a:cubicBezTo>
                  <a:cubicBezTo>
                    <a:pt x="21600" y="4830"/>
                    <a:pt x="21397" y="0"/>
                    <a:pt x="2115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11" name="AutoShape 87"/>
            <p:cNvSpPr>
              <a:spLocks/>
            </p:cNvSpPr>
            <p:nvPr/>
          </p:nvSpPr>
          <p:spPr bwMode="auto">
            <a:xfrm>
              <a:off x="106403" y="133267"/>
              <a:ext cx="238215" cy="2110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199"/>
                  </a:lnTo>
                  <a:lnTo>
                    <a:pt x="4799" y="16199"/>
                  </a:lnTo>
                  <a:cubicBezTo>
                    <a:pt x="4799" y="16199"/>
                    <a:pt x="4799" y="5400"/>
                    <a:pt x="4799" y="5400"/>
                  </a:cubicBezTo>
                  <a:close/>
                  <a:moveTo>
                    <a:pt x="2399" y="21599"/>
                  </a:moveTo>
                  <a:lnTo>
                    <a:pt x="19200" y="21599"/>
                  </a:lnTo>
                  <a:cubicBezTo>
                    <a:pt x="20526" y="21599"/>
                    <a:pt x="21600" y="20392"/>
                    <a:pt x="21600" y="18900"/>
                  </a:cubicBezTo>
                  <a:lnTo>
                    <a:pt x="21600" y="2700"/>
                  </a:lnTo>
                  <a:cubicBezTo>
                    <a:pt x="21600" y="1207"/>
                    <a:pt x="20526" y="0"/>
                    <a:pt x="19200" y="0"/>
                  </a:cubicBezTo>
                  <a:lnTo>
                    <a:pt x="2399" y="0"/>
                  </a:lnTo>
                  <a:cubicBezTo>
                    <a:pt x="1073" y="0"/>
                    <a:pt x="0" y="1207"/>
                    <a:pt x="0" y="2700"/>
                  </a:cubicBezTo>
                  <a:lnTo>
                    <a:pt x="0" y="18900"/>
                  </a:lnTo>
                  <a:cubicBezTo>
                    <a:pt x="0" y="20392"/>
                    <a:pt x="1073" y="21599"/>
                    <a:pt x="2399"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45" name="Group 88"/>
          <p:cNvGrpSpPr>
            <a:grpSpLocks/>
          </p:cNvGrpSpPr>
          <p:nvPr/>
        </p:nvGrpSpPr>
        <p:grpSpPr bwMode="auto">
          <a:xfrm>
            <a:off x="16570325" y="3727450"/>
            <a:ext cx="793750" cy="847725"/>
            <a:chOff x="0" y="0"/>
            <a:chExt cx="793530" cy="847829"/>
          </a:xfrm>
        </p:grpSpPr>
        <p:sp>
          <p:nvSpPr>
            <p:cNvPr id="52313" name="AutoShape 89"/>
            <p:cNvSpPr>
              <a:spLocks/>
            </p:cNvSpPr>
            <p:nvPr/>
          </p:nvSpPr>
          <p:spPr bwMode="auto">
            <a:xfrm>
              <a:off x="0" y="0"/>
              <a:ext cx="793530"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600" y="20391"/>
                    <a:pt x="21600" y="18900"/>
                  </a:cubicBezTo>
                  <a:lnTo>
                    <a:pt x="21600" y="2700"/>
                  </a:lnTo>
                  <a:cubicBezTo>
                    <a:pt x="21600" y="1208"/>
                    <a:pt x="20310" y="0"/>
                    <a:pt x="1872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14" name="AutoShape 90"/>
            <p:cNvSpPr>
              <a:spLocks/>
            </p:cNvSpPr>
            <p:nvPr/>
          </p:nvSpPr>
          <p:spPr bwMode="auto">
            <a:xfrm>
              <a:off x="106334" y="106376"/>
              <a:ext cx="580864" cy="5302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20"/>
                  </a:moveTo>
                  <a:lnTo>
                    <a:pt x="14053" y="16248"/>
                  </a:lnTo>
                  <a:lnTo>
                    <a:pt x="16690" y="12960"/>
                  </a:lnTo>
                  <a:lnTo>
                    <a:pt x="20618" y="17689"/>
                  </a:lnTo>
                  <a:lnTo>
                    <a:pt x="20618" y="20520"/>
                  </a:lnTo>
                  <a:cubicBezTo>
                    <a:pt x="20618" y="20520"/>
                    <a:pt x="17418" y="20520"/>
                    <a:pt x="17418" y="20520"/>
                  </a:cubicBezTo>
                  <a:close/>
                  <a:moveTo>
                    <a:pt x="981" y="11446"/>
                  </a:moveTo>
                  <a:lnTo>
                    <a:pt x="4909" y="6480"/>
                  </a:lnTo>
                  <a:lnTo>
                    <a:pt x="12828" y="16353"/>
                  </a:lnTo>
                  <a:lnTo>
                    <a:pt x="13398" y="17064"/>
                  </a:lnTo>
                  <a:lnTo>
                    <a:pt x="16109" y="20520"/>
                  </a:lnTo>
                  <a:lnTo>
                    <a:pt x="981" y="20520"/>
                  </a:lnTo>
                  <a:cubicBezTo>
                    <a:pt x="981" y="20520"/>
                    <a:pt x="981" y="11446"/>
                    <a:pt x="981" y="11446"/>
                  </a:cubicBezTo>
                  <a:close/>
                  <a:moveTo>
                    <a:pt x="20618" y="1079"/>
                  </a:moveTo>
                  <a:lnTo>
                    <a:pt x="20618" y="16058"/>
                  </a:lnTo>
                  <a:lnTo>
                    <a:pt x="17427" y="12244"/>
                  </a:lnTo>
                  <a:cubicBezTo>
                    <a:pt x="17240" y="12012"/>
                    <a:pt x="16972" y="11880"/>
                    <a:pt x="16690" y="11880"/>
                  </a:cubicBezTo>
                  <a:cubicBezTo>
                    <a:pt x="16409" y="11880"/>
                    <a:pt x="16141" y="12012"/>
                    <a:pt x="15954" y="12244"/>
                  </a:cubicBezTo>
                  <a:lnTo>
                    <a:pt x="13399" y="15432"/>
                  </a:lnTo>
                  <a:lnTo>
                    <a:pt x="5645" y="5764"/>
                  </a:lnTo>
                  <a:cubicBezTo>
                    <a:pt x="5458" y="5532"/>
                    <a:pt x="5190" y="5399"/>
                    <a:pt x="4909" y="5399"/>
                  </a:cubicBezTo>
                  <a:cubicBezTo>
                    <a:pt x="4627" y="5399"/>
                    <a:pt x="4359" y="5532"/>
                    <a:pt x="4172" y="5764"/>
                  </a:cubicBezTo>
                  <a:lnTo>
                    <a:pt x="981" y="9812"/>
                  </a:lnTo>
                  <a:lnTo>
                    <a:pt x="981" y="1079"/>
                  </a:lnTo>
                  <a:cubicBezTo>
                    <a:pt x="981" y="1079"/>
                    <a:pt x="20618" y="1079"/>
                    <a:pt x="20618" y="1079"/>
                  </a:cubicBezTo>
                  <a:close/>
                  <a:moveTo>
                    <a:pt x="20618" y="0"/>
                  </a:moveTo>
                  <a:lnTo>
                    <a:pt x="981" y="0"/>
                  </a:lnTo>
                  <a:cubicBezTo>
                    <a:pt x="439" y="0"/>
                    <a:pt x="0" y="483"/>
                    <a:pt x="0" y="1079"/>
                  </a:cubicBezTo>
                  <a:lnTo>
                    <a:pt x="0" y="20520"/>
                  </a:lnTo>
                  <a:cubicBezTo>
                    <a:pt x="0" y="21116"/>
                    <a:pt x="439" y="21600"/>
                    <a:pt x="981" y="21600"/>
                  </a:cubicBezTo>
                  <a:lnTo>
                    <a:pt x="20618" y="21600"/>
                  </a:lnTo>
                  <a:cubicBezTo>
                    <a:pt x="21160" y="21600"/>
                    <a:pt x="21600" y="21116"/>
                    <a:pt x="21600" y="20520"/>
                  </a:cubicBezTo>
                  <a:lnTo>
                    <a:pt x="21600" y="1079"/>
                  </a:lnTo>
                  <a:cubicBezTo>
                    <a:pt x="21600" y="483"/>
                    <a:pt x="21160" y="0"/>
                    <a:pt x="20618"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15" name="AutoShape 91"/>
            <p:cNvSpPr>
              <a:spLocks/>
            </p:cNvSpPr>
            <p:nvPr/>
          </p:nvSpPr>
          <p:spPr bwMode="auto">
            <a:xfrm>
              <a:off x="423746" y="185761"/>
              <a:ext cx="158706" cy="158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8000" y="6827"/>
                    <a:pt x="18000" y="10800"/>
                  </a:cubicBezTo>
                  <a:cubicBezTo>
                    <a:pt x="18000"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46" name="Group 92"/>
          <p:cNvGrpSpPr>
            <a:grpSpLocks/>
          </p:cNvGrpSpPr>
          <p:nvPr/>
        </p:nvGrpSpPr>
        <p:grpSpPr bwMode="auto">
          <a:xfrm>
            <a:off x="14851063" y="3727450"/>
            <a:ext cx="846137" cy="847725"/>
            <a:chOff x="0" y="0"/>
            <a:chExt cx="846432" cy="847829"/>
          </a:xfrm>
        </p:grpSpPr>
        <p:sp>
          <p:nvSpPr>
            <p:cNvPr id="52317" name="AutoShape 93"/>
            <p:cNvSpPr>
              <a:spLocks/>
            </p:cNvSpPr>
            <p:nvPr/>
          </p:nvSpPr>
          <p:spPr bwMode="auto">
            <a:xfrm>
              <a:off x="0" y="0"/>
              <a:ext cx="846432"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4"/>
                    <a:pt x="17549" y="11474"/>
                  </a:cubicBezTo>
                  <a:lnTo>
                    <a:pt x="18858" y="11474"/>
                  </a:lnTo>
                  <a:cubicBezTo>
                    <a:pt x="19870" y="11474"/>
                    <a:pt x="20003" y="12314"/>
                    <a:pt x="19938" y="12719"/>
                  </a:cubicBezTo>
                  <a:cubicBezTo>
                    <a:pt x="19855" y="13223"/>
                    <a:pt x="19618" y="14174"/>
                    <a:pt x="18478" y="14174"/>
                  </a:cubicBezTo>
                  <a:lnTo>
                    <a:pt x="16874" y="14174"/>
                  </a:lnTo>
                  <a:cubicBezTo>
                    <a:pt x="16688" y="14174"/>
                    <a:pt x="16537" y="14325"/>
                    <a:pt x="16537" y="14512"/>
                  </a:cubicBezTo>
                  <a:cubicBezTo>
                    <a:pt x="16537" y="14699"/>
                    <a:pt x="16688" y="14849"/>
                    <a:pt x="16874" y="14849"/>
                  </a:cubicBezTo>
                  <a:lnTo>
                    <a:pt x="18203" y="14849"/>
                  </a:lnTo>
                  <a:cubicBezTo>
                    <a:pt x="19343" y="14849"/>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4"/>
                    <a:pt x="16196" y="18224"/>
                  </a:cubicBezTo>
                  <a:lnTo>
                    <a:pt x="17255" y="18224"/>
                  </a:lnTo>
                  <a:cubicBezTo>
                    <a:pt x="17993" y="18224"/>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099"/>
                  </a:cubicBezTo>
                  <a:cubicBezTo>
                    <a:pt x="18899" y="8099"/>
                    <a:pt x="18852" y="8196"/>
                    <a:pt x="19448" y="8353"/>
                  </a:cubicBezTo>
                  <a:cubicBezTo>
                    <a:pt x="20187" y="8564"/>
                    <a:pt x="20249" y="9175"/>
                    <a:pt x="20249" y="9386"/>
                  </a:cubicBezTo>
                  <a:cubicBezTo>
                    <a:pt x="20249" y="9618"/>
                    <a:pt x="20243" y="9584"/>
                    <a:pt x="20235" y="9811"/>
                  </a:cubicBezTo>
                  <a:moveTo>
                    <a:pt x="4724" y="19574"/>
                  </a:moveTo>
                  <a:cubicBezTo>
                    <a:pt x="4724" y="19948"/>
                    <a:pt x="4423" y="20249"/>
                    <a:pt x="4049" y="20249"/>
                  </a:cubicBezTo>
                  <a:lnTo>
                    <a:pt x="2024" y="20249"/>
                  </a:lnTo>
                  <a:cubicBezTo>
                    <a:pt x="1652" y="20249"/>
                    <a:pt x="1349" y="19948"/>
                    <a:pt x="1349" y="19574"/>
                  </a:cubicBezTo>
                  <a:lnTo>
                    <a:pt x="1349" y="8774"/>
                  </a:lnTo>
                  <a:cubicBezTo>
                    <a:pt x="1349" y="8401"/>
                    <a:pt x="1652" y="8099"/>
                    <a:pt x="2024" y="8099"/>
                  </a:cubicBezTo>
                  <a:lnTo>
                    <a:pt x="4049" y="8099"/>
                  </a:lnTo>
                  <a:cubicBezTo>
                    <a:pt x="4423" y="8099"/>
                    <a:pt x="4724" y="8401"/>
                    <a:pt x="4724" y="8774"/>
                  </a:cubicBezTo>
                  <a:cubicBezTo>
                    <a:pt x="4724" y="8774"/>
                    <a:pt x="4724" y="19574"/>
                    <a:pt x="4724" y="19574"/>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4"/>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18" name="AutoShape 94"/>
            <p:cNvSpPr>
              <a:spLocks/>
            </p:cNvSpPr>
            <p:nvPr/>
          </p:nvSpPr>
          <p:spPr bwMode="auto">
            <a:xfrm>
              <a:off x="79403" y="689060"/>
              <a:ext cx="79403" cy="793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19" name="AutoShape 95"/>
          <p:cNvSpPr>
            <a:spLocks/>
          </p:cNvSpPr>
          <p:nvPr/>
        </p:nvSpPr>
        <p:spPr bwMode="auto">
          <a:xfrm>
            <a:off x="13158788" y="3860800"/>
            <a:ext cx="846137" cy="555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1"/>
                  <a:pt x="10800" y="14401"/>
                </a:cubicBezTo>
                <a:cubicBezTo>
                  <a:pt x="10505" y="14401"/>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48" name="Group 96"/>
          <p:cNvGrpSpPr>
            <a:grpSpLocks/>
          </p:cNvGrpSpPr>
          <p:nvPr/>
        </p:nvGrpSpPr>
        <p:grpSpPr bwMode="auto">
          <a:xfrm>
            <a:off x="11464925" y="3727450"/>
            <a:ext cx="847725" cy="847725"/>
            <a:chOff x="0" y="0"/>
            <a:chExt cx="846432" cy="847829"/>
          </a:xfrm>
        </p:grpSpPr>
        <p:sp>
          <p:nvSpPr>
            <p:cNvPr id="52321" name="AutoShape 97"/>
            <p:cNvSpPr>
              <a:spLocks/>
            </p:cNvSpPr>
            <p:nvPr/>
          </p:nvSpPr>
          <p:spPr bwMode="auto">
            <a:xfrm>
              <a:off x="0" y="0"/>
              <a:ext cx="846432"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4"/>
                  </a:lnTo>
                  <a:cubicBezTo>
                    <a:pt x="2699" y="18598"/>
                    <a:pt x="3001" y="18900"/>
                    <a:pt x="3374" y="18900"/>
                  </a:cubicBezTo>
                  <a:cubicBezTo>
                    <a:pt x="3748" y="18900"/>
                    <a:pt x="4049" y="18598"/>
                    <a:pt x="4049" y="18224"/>
                  </a:cubicBezTo>
                  <a:lnTo>
                    <a:pt x="4049" y="2025"/>
                  </a:lnTo>
                  <a:cubicBezTo>
                    <a:pt x="4049" y="1652"/>
                    <a:pt x="4352" y="1350"/>
                    <a:pt x="4724" y="1350"/>
                  </a:cubicBezTo>
                  <a:lnTo>
                    <a:pt x="19574" y="1350"/>
                  </a:lnTo>
                  <a:cubicBezTo>
                    <a:pt x="19947" y="1350"/>
                    <a:pt x="20249" y="1652"/>
                    <a:pt x="20249" y="2025"/>
                  </a:cubicBezTo>
                  <a:cubicBezTo>
                    <a:pt x="20249" y="2025"/>
                    <a:pt x="20249" y="18900"/>
                    <a:pt x="20249" y="18900"/>
                  </a:cubicBezTo>
                  <a:close/>
                  <a:moveTo>
                    <a:pt x="19574"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4"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2" name="AutoShape 98"/>
            <p:cNvSpPr>
              <a:spLocks/>
            </p:cNvSpPr>
            <p:nvPr/>
          </p:nvSpPr>
          <p:spPr bwMode="auto">
            <a:xfrm>
              <a:off x="502470" y="317539"/>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599" y="16748"/>
                    <a:pt x="21599" y="10800"/>
                  </a:cubicBezTo>
                  <a:cubicBezTo>
                    <a:pt x="21599" y="4830"/>
                    <a:pt x="21062" y="0"/>
                    <a:pt x="20400" y="0"/>
                  </a:cubicBezTo>
                  <a:lnTo>
                    <a:pt x="1200" y="0"/>
                  </a:lnTo>
                  <a:cubicBezTo>
                    <a:pt x="537" y="0"/>
                    <a:pt x="0" y="4830"/>
                    <a:pt x="0" y="10800"/>
                  </a:cubicBezTo>
                  <a:cubicBezTo>
                    <a:pt x="0" y="16748"/>
                    <a:pt x="537" y="21599"/>
                    <a:pt x="12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3" name="AutoShape 99"/>
            <p:cNvSpPr>
              <a:spLocks/>
            </p:cNvSpPr>
            <p:nvPr/>
          </p:nvSpPr>
          <p:spPr bwMode="auto">
            <a:xfrm>
              <a:off x="502470" y="238154"/>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599" y="16748"/>
                    <a:pt x="21599" y="10800"/>
                  </a:cubicBezTo>
                  <a:cubicBezTo>
                    <a:pt x="21599" y="4830"/>
                    <a:pt x="21062" y="0"/>
                    <a:pt x="20400" y="0"/>
                  </a:cubicBezTo>
                  <a:lnTo>
                    <a:pt x="1200" y="0"/>
                  </a:lnTo>
                  <a:cubicBezTo>
                    <a:pt x="537" y="0"/>
                    <a:pt x="0" y="4830"/>
                    <a:pt x="0" y="10800"/>
                  </a:cubicBezTo>
                  <a:cubicBezTo>
                    <a:pt x="0" y="16748"/>
                    <a:pt x="537" y="21599"/>
                    <a:pt x="12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4" name="AutoShape 100"/>
            <p:cNvSpPr>
              <a:spLocks/>
            </p:cNvSpPr>
            <p:nvPr/>
          </p:nvSpPr>
          <p:spPr bwMode="auto">
            <a:xfrm>
              <a:off x="502470" y="158769"/>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599" y="16748"/>
                    <a:pt x="21599" y="10800"/>
                  </a:cubicBezTo>
                  <a:cubicBezTo>
                    <a:pt x="21599" y="4830"/>
                    <a:pt x="21062" y="0"/>
                    <a:pt x="20400" y="0"/>
                  </a:cubicBezTo>
                  <a:lnTo>
                    <a:pt x="1200" y="0"/>
                  </a:lnTo>
                  <a:cubicBezTo>
                    <a:pt x="537" y="0"/>
                    <a:pt x="0" y="4830"/>
                    <a:pt x="0" y="10800"/>
                  </a:cubicBezTo>
                  <a:cubicBezTo>
                    <a:pt x="0" y="16748"/>
                    <a:pt x="537" y="21599"/>
                    <a:pt x="12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5" name="AutoShape 101"/>
            <p:cNvSpPr>
              <a:spLocks/>
            </p:cNvSpPr>
            <p:nvPr/>
          </p:nvSpPr>
          <p:spPr bwMode="auto">
            <a:xfrm>
              <a:off x="212401" y="716051"/>
              <a:ext cx="237762" cy="25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599" y="16790"/>
                    <a:pt x="21599" y="10800"/>
                  </a:cubicBezTo>
                  <a:cubicBezTo>
                    <a:pt x="21599" y="4851"/>
                    <a:pt x="21062" y="0"/>
                    <a:pt x="204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6" name="AutoShape 102"/>
            <p:cNvSpPr>
              <a:spLocks/>
            </p:cNvSpPr>
            <p:nvPr/>
          </p:nvSpPr>
          <p:spPr bwMode="auto">
            <a:xfrm>
              <a:off x="212401" y="635078"/>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599" y="16790"/>
                    <a:pt x="21599" y="10800"/>
                  </a:cubicBezTo>
                  <a:cubicBezTo>
                    <a:pt x="21599" y="4851"/>
                    <a:pt x="21062" y="0"/>
                    <a:pt x="204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7" name="AutoShape 103"/>
            <p:cNvSpPr>
              <a:spLocks/>
            </p:cNvSpPr>
            <p:nvPr/>
          </p:nvSpPr>
          <p:spPr bwMode="auto">
            <a:xfrm>
              <a:off x="212401" y="555693"/>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599" y="16790"/>
                    <a:pt x="21599" y="10800"/>
                  </a:cubicBezTo>
                  <a:cubicBezTo>
                    <a:pt x="21599" y="4851"/>
                    <a:pt x="21062" y="0"/>
                    <a:pt x="204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8" name="AutoShape 104"/>
            <p:cNvSpPr>
              <a:spLocks/>
            </p:cNvSpPr>
            <p:nvPr/>
          </p:nvSpPr>
          <p:spPr bwMode="auto">
            <a:xfrm>
              <a:off x="502470" y="716051"/>
              <a:ext cx="237762" cy="25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599" y="16790"/>
                    <a:pt x="21599" y="10800"/>
                  </a:cubicBezTo>
                  <a:cubicBezTo>
                    <a:pt x="21599" y="4851"/>
                    <a:pt x="21062" y="0"/>
                    <a:pt x="204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29" name="AutoShape 105"/>
            <p:cNvSpPr>
              <a:spLocks/>
            </p:cNvSpPr>
            <p:nvPr/>
          </p:nvSpPr>
          <p:spPr bwMode="auto">
            <a:xfrm>
              <a:off x="502470" y="635078"/>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599" y="16790"/>
                    <a:pt x="21599" y="10800"/>
                  </a:cubicBezTo>
                  <a:cubicBezTo>
                    <a:pt x="21599" y="4851"/>
                    <a:pt x="21062" y="0"/>
                    <a:pt x="204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30" name="AutoShape 106"/>
            <p:cNvSpPr>
              <a:spLocks/>
            </p:cNvSpPr>
            <p:nvPr/>
          </p:nvSpPr>
          <p:spPr bwMode="auto">
            <a:xfrm>
              <a:off x="502470" y="555693"/>
              <a:ext cx="23776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599" y="16790"/>
                    <a:pt x="21599" y="10800"/>
                  </a:cubicBezTo>
                  <a:cubicBezTo>
                    <a:pt x="21599" y="4851"/>
                    <a:pt x="21062" y="0"/>
                    <a:pt x="204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31" name="AutoShape 107"/>
            <p:cNvSpPr>
              <a:spLocks/>
            </p:cNvSpPr>
            <p:nvPr/>
          </p:nvSpPr>
          <p:spPr bwMode="auto">
            <a:xfrm>
              <a:off x="212401" y="396924"/>
              <a:ext cx="52783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9" y="0"/>
                  </a:moveTo>
                  <a:lnTo>
                    <a:pt x="539" y="0"/>
                  </a:lnTo>
                  <a:cubicBezTo>
                    <a:pt x="242" y="0"/>
                    <a:pt x="0" y="4851"/>
                    <a:pt x="0" y="10800"/>
                  </a:cubicBezTo>
                  <a:cubicBezTo>
                    <a:pt x="0" y="16769"/>
                    <a:pt x="242" y="21599"/>
                    <a:pt x="539" y="21599"/>
                  </a:cubicBezTo>
                  <a:lnTo>
                    <a:pt x="21059" y="21599"/>
                  </a:lnTo>
                  <a:cubicBezTo>
                    <a:pt x="21357" y="21599"/>
                    <a:pt x="21600" y="16769"/>
                    <a:pt x="21600" y="10800"/>
                  </a:cubicBezTo>
                  <a:cubicBezTo>
                    <a:pt x="21600" y="4851"/>
                    <a:pt x="21357" y="0"/>
                    <a:pt x="2105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32" name="AutoShape 108"/>
            <p:cNvSpPr>
              <a:spLocks/>
            </p:cNvSpPr>
            <p:nvPr/>
          </p:nvSpPr>
          <p:spPr bwMode="auto">
            <a:xfrm>
              <a:off x="212401" y="476308"/>
              <a:ext cx="527832"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9" y="0"/>
                  </a:moveTo>
                  <a:lnTo>
                    <a:pt x="539" y="0"/>
                  </a:lnTo>
                  <a:cubicBezTo>
                    <a:pt x="242" y="0"/>
                    <a:pt x="0" y="4851"/>
                    <a:pt x="0" y="10800"/>
                  </a:cubicBezTo>
                  <a:cubicBezTo>
                    <a:pt x="0" y="16790"/>
                    <a:pt x="242" y="21599"/>
                    <a:pt x="539" y="21599"/>
                  </a:cubicBezTo>
                  <a:lnTo>
                    <a:pt x="21059" y="21599"/>
                  </a:lnTo>
                  <a:cubicBezTo>
                    <a:pt x="21357" y="21599"/>
                    <a:pt x="21600" y="16790"/>
                    <a:pt x="21600" y="10800"/>
                  </a:cubicBezTo>
                  <a:cubicBezTo>
                    <a:pt x="21600" y="4851"/>
                    <a:pt x="21357" y="0"/>
                    <a:pt x="2105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33" name="AutoShape 109"/>
            <p:cNvSpPr>
              <a:spLocks/>
            </p:cNvSpPr>
            <p:nvPr/>
          </p:nvSpPr>
          <p:spPr bwMode="auto">
            <a:xfrm>
              <a:off x="212401" y="106376"/>
              <a:ext cx="237762" cy="2381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800" y="4792"/>
                  </a:moveTo>
                  <a:lnTo>
                    <a:pt x="16800" y="4792"/>
                  </a:lnTo>
                  <a:lnTo>
                    <a:pt x="16800" y="16797"/>
                  </a:lnTo>
                  <a:lnTo>
                    <a:pt x="4800" y="16797"/>
                  </a:lnTo>
                  <a:cubicBezTo>
                    <a:pt x="4800" y="16797"/>
                    <a:pt x="4800" y="4792"/>
                    <a:pt x="4800" y="4792"/>
                  </a:cubicBezTo>
                  <a:close/>
                  <a:moveTo>
                    <a:pt x="2400" y="21599"/>
                  </a:moveTo>
                  <a:lnTo>
                    <a:pt x="19200" y="21599"/>
                  </a:lnTo>
                  <a:cubicBezTo>
                    <a:pt x="20527" y="21599"/>
                    <a:pt x="21599" y="20523"/>
                    <a:pt x="21599" y="19198"/>
                  </a:cubicBezTo>
                  <a:lnTo>
                    <a:pt x="21599" y="2401"/>
                  </a:lnTo>
                  <a:cubicBezTo>
                    <a:pt x="21599" y="1076"/>
                    <a:pt x="20527" y="0"/>
                    <a:pt x="19200" y="0"/>
                  </a:cubicBezTo>
                  <a:lnTo>
                    <a:pt x="2400" y="0"/>
                  </a:lnTo>
                  <a:cubicBezTo>
                    <a:pt x="1072" y="0"/>
                    <a:pt x="0" y="1076"/>
                    <a:pt x="0" y="2401"/>
                  </a:cubicBezTo>
                  <a:lnTo>
                    <a:pt x="0" y="19198"/>
                  </a:lnTo>
                  <a:cubicBezTo>
                    <a:pt x="0" y="20523"/>
                    <a:pt x="1072" y="21599"/>
                    <a:pt x="24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49" name="Group 110"/>
          <p:cNvGrpSpPr>
            <a:grpSpLocks/>
          </p:cNvGrpSpPr>
          <p:nvPr/>
        </p:nvGrpSpPr>
        <p:grpSpPr bwMode="auto">
          <a:xfrm>
            <a:off x="9866313" y="8823325"/>
            <a:ext cx="581025" cy="847725"/>
            <a:chOff x="0" y="0"/>
            <a:chExt cx="581922" cy="847856"/>
          </a:xfrm>
        </p:grpSpPr>
        <p:sp>
          <p:nvSpPr>
            <p:cNvPr id="52335" name="AutoShape 111"/>
            <p:cNvSpPr>
              <a:spLocks/>
            </p:cNvSpPr>
            <p:nvPr/>
          </p:nvSpPr>
          <p:spPr bwMode="auto">
            <a:xfrm>
              <a:off x="0" y="0"/>
              <a:ext cx="581922" cy="8478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2"/>
                    <a:pt x="21600" y="19574"/>
                  </a:cubicBezTo>
                  <a:lnTo>
                    <a:pt x="21600" y="2024"/>
                  </a:lnTo>
                  <a:cubicBezTo>
                    <a:pt x="21600" y="906"/>
                    <a:pt x="20280" y="0"/>
                    <a:pt x="18654"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36" name="AutoShape 112"/>
            <p:cNvSpPr>
              <a:spLocks/>
            </p:cNvSpPr>
            <p:nvPr/>
          </p:nvSpPr>
          <p:spPr bwMode="auto">
            <a:xfrm>
              <a:off x="238493" y="79387"/>
              <a:ext cx="104937" cy="26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37" name="AutoShape 113"/>
            <p:cNvSpPr>
              <a:spLocks/>
            </p:cNvSpPr>
            <p:nvPr/>
          </p:nvSpPr>
          <p:spPr bwMode="auto">
            <a:xfrm>
              <a:off x="263932" y="741478"/>
              <a:ext cx="54058" cy="26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38" name="AutoShape 114"/>
          <p:cNvSpPr>
            <a:spLocks/>
          </p:cNvSpPr>
          <p:nvPr/>
        </p:nvSpPr>
        <p:spPr bwMode="auto">
          <a:xfrm>
            <a:off x="8093075" y="8823325"/>
            <a:ext cx="741363" cy="847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49"/>
                </a:moveTo>
                <a:lnTo>
                  <a:pt x="1542" y="6749"/>
                </a:lnTo>
                <a:lnTo>
                  <a:pt x="1542" y="4725"/>
                </a:lnTo>
                <a:lnTo>
                  <a:pt x="20057" y="4725"/>
                </a:lnTo>
                <a:cubicBezTo>
                  <a:pt x="20057" y="4725"/>
                  <a:pt x="20057" y="6749"/>
                  <a:pt x="20057" y="6749"/>
                </a:cubicBezTo>
                <a:close/>
                <a:moveTo>
                  <a:pt x="17485" y="10125"/>
                </a:moveTo>
                <a:lnTo>
                  <a:pt x="4113" y="10125"/>
                </a:lnTo>
                <a:lnTo>
                  <a:pt x="3857" y="8099"/>
                </a:lnTo>
                <a:lnTo>
                  <a:pt x="17742" y="8099"/>
                </a:lnTo>
                <a:cubicBezTo>
                  <a:pt x="17742" y="8099"/>
                  <a:pt x="17485" y="10125"/>
                  <a:pt x="17485" y="10125"/>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49"/>
                </a:lnTo>
                <a:cubicBezTo>
                  <a:pt x="0" y="7495"/>
                  <a:pt x="690" y="8099"/>
                  <a:pt x="1542" y="8099"/>
                </a:cubicBezTo>
                <a:lnTo>
                  <a:pt x="2340" y="8099"/>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099"/>
                </a:cubicBezTo>
                <a:lnTo>
                  <a:pt x="20057" y="8099"/>
                </a:lnTo>
                <a:cubicBezTo>
                  <a:pt x="20908" y="8099"/>
                  <a:pt x="21599" y="7495"/>
                  <a:pt x="21599" y="6749"/>
                </a:cubicBezTo>
                <a:lnTo>
                  <a:pt x="21599" y="4725"/>
                </a:lnTo>
                <a:cubicBezTo>
                  <a:pt x="21599" y="4006"/>
                  <a:pt x="20952" y="3431"/>
                  <a:pt x="20143" y="338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51" name="Group 115"/>
          <p:cNvGrpSpPr>
            <a:grpSpLocks/>
          </p:cNvGrpSpPr>
          <p:nvPr/>
        </p:nvGrpSpPr>
        <p:grpSpPr bwMode="auto">
          <a:xfrm>
            <a:off x="6348413" y="8877300"/>
            <a:ext cx="846137" cy="741363"/>
            <a:chOff x="0" y="0"/>
            <a:chExt cx="846432" cy="741851"/>
          </a:xfrm>
        </p:grpSpPr>
        <p:sp>
          <p:nvSpPr>
            <p:cNvPr id="52340" name="AutoShape 116"/>
            <p:cNvSpPr>
              <a:spLocks/>
            </p:cNvSpPr>
            <p:nvPr/>
          </p:nvSpPr>
          <p:spPr bwMode="auto">
            <a:xfrm>
              <a:off x="0" y="0"/>
              <a:ext cx="846432" cy="7418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599"/>
                    <a:pt x="2699" y="21599"/>
                  </a:cubicBezTo>
                  <a:lnTo>
                    <a:pt x="18899" y="21599"/>
                  </a:lnTo>
                  <a:cubicBezTo>
                    <a:pt x="20391" y="21599"/>
                    <a:pt x="21600" y="20218"/>
                    <a:pt x="21600" y="18514"/>
                  </a:cubicBezTo>
                  <a:lnTo>
                    <a:pt x="21600" y="13114"/>
                  </a:lnTo>
                  <a:cubicBezTo>
                    <a:pt x="21600" y="12976"/>
                    <a:pt x="21582" y="12835"/>
                    <a:pt x="21548" y="12693"/>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41" name="AutoShape 117"/>
            <p:cNvSpPr>
              <a:spLocks/>
            </p:cNvSpPr>
            <p:nvPr/>
          </p:nvSpPr>
          <p:spPr bwMode="auto">
            <a:xfrm>
              <a:off x="106399" y="106433"/>
              <a:ext cx="644750" cy="476563"/>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200"/>
                  </a:lnTo>
                  <a:lnTo>
                    <a:pt x="7773" y="19200"/>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800"/>
                    <a:pt x="883" y="16800"/>
                  </a:cubicBezTo>
                  <a:lnTo>
                    <a:pt x="3449" y="16800"/>
                  </a:lnTo>
                  <a:lnTo>
                    <a:pt x="4456" y="16800"/>
                  </a:lnTo>
                  <a:lnTo>
                    <a:pt x="4916" y="16800"/>
                  </a:lnTo>
                  <a:lnTo>
                    <a:pt x="6194" y="20274"/>
                  </a:lnTo>
                  <a:cubicBezTo>
                    <a:pt x="6493" y="21086"/>
                    <a:pt x="7104" y="21599"/>
                    <a:pt x="7773" y="21599"/>
                  </a:cubicBezTo>
                  <a:lnTo>
                    <a:pt x="13746" y="21599"/>
                  </a:lnTo>
                  <a:cubicBezTo>
                    <a:pt x="14415" y="21599"/>
                    <a:pt x="15026" y="21086"/>
                    <a:pt x="15325" y="20274"/>
                  </a:cubicBezTo>
                  <a:lnTo>
                    <a:pt x="16603" y="16800"/>
                  </a:lnTo>
                  <a:lnTo>
                    <a:pt x="17063" y="16800"/>
                  </a:lnTo>
                  <a:lnTo>
                    <a:pt x="18070" y="16800"/>
                  </a:lnTo>
                  <a:lnTo>
                    <a:pt x="20636" y="16800"/>
                  </a:lnTo>
                  <a:cubicBezTo>
                    <a:pt x="20910" y="16800"/>
                    <a:pt x="21169" y="16625"/>
                    <a:pt x="21336" y="16330"/>
                  </a:cubicBezTo>
                  <a:cubicBezTo>
                    <a:pt x="21503" y="16035"/>
                    <a:pt x="21560" y="15651"/>
                    <a:pt x="21490" y="15291"/>
                  </a:cubicBezTo>
                  <a:lnTo>
                    <a:pt x="18448" y="891"/>
                  </a:lnTo>
                  <a:cubicBezTo>
                    <a:pt x="18345" y="366"/>
                    <a:pt x="17995" y="0"/>
                    <a:pt x="17595"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52" name="Group 118"/>
          <p:cNvGrpSpPr>
            <a:grpSpLocks/>
          </p:cNvGrpSpPr>
          <p:nvPr/>
        </p:nvGrpSpPr>
        <p:grpSpPr bwMode="auto">
          <a:xfrm>
            <a:off x="4654550" y="8877300"/>
            <a:ext cx="846138" cy="741363"/>
            <a:chOff x="0" y="0"/>
            <a:chExt cx="846432" cy="741851"/>
          </a:xfrm>
        </p:grpSpPr>
        <p:sp>
          <p:nvSpPr>
            <p:cNvPr id="52343" name="AutoShape 119"/>
            <p:cNvSpPr>
              <a:spLocks/>
            </p:cNvSpPr>
            <p:nvPr/>
          </p:nvSpPr>
          <p:spPr bwMode="auto">
            <a:xfrm>
              <a:off x="131809" y="131850"/>
              <a:ext cx="304906" cy="198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599"/>
                    <a:pt x="939" y="21599"/>
                  </a:cubicBezTo>
                  <a:cubicBezTo>
                    <a:pt x="1457" y="21599"/>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44" name="AutoShape 120"/>
            <p:cNvSpPr>
              <a:spLocks/>
            </p:cNvSpPr>
            <p:nvPr/>
          </p:nvSpPr>
          <p:spPr bwMode="auto">
            <a:xfrm>
              <a:off x="0" y="0"/>
              <a:ext cx="846432" cy="7418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599"/>
                    <a:pt x="3986" y="21599"/>
                  </a:cubicBezTo>
                  <a:cubicBezTo>
                    <a:pt x="4049" y="21599"/>
                    <a:pt x="4161" y="21580"/>
                    <a:pt x="4158" y="21590"/>
                  </a:cubicBezTo>
                  <a:cubicBezTo>
                    <a:pt x="6268" y="21195"/>
                    <a:pt x="8255" y="18979"/>
                    <a:pt x="8716" y="18337"/>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26" name="Group 121"/>
          <p:cNvGrpSpPr>
            <a:grpSpLocks/>
          </p:cNvGrpSpPr>
          <p:nvPr/>
        </p:nvGrpSpPr>
        <p:grpSpPr bwMode="auto">
          <a:xfrm>
            <a:off x="2962275" y="8982075"/>
            <a:ext cx="844550" cy="530225"/>
            <a:chOff x="0" y="0"/>
            <a:chExt cx="845218" cy="529494"/>
          </a:xfrm>
        </p:grpSpPr>
        <p:sp>
          <p:nvSpPr>
            <p:cNvPr id="52346" name="AutoShape 122"/>
            <p:cNvSpPr>
              <a:spLocks/>
            </p:cNvSpPr>
            <p:nvPr/>
          </p:nvSpPr>
          <p:spPr bwMode="auto">
            <a:xfrm>
              <a:off x="0" y="0"/>
              <a:ext cx="845218" cy="5294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600"/>
                    <a:pt x="10800" y="21600"/>
                  </a:cubicBezTo>
                  <a:cubicBezTo>
                    <a:pt x="15302" y="21600"/>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600" y="10885"/>
                    <a:pt x="21600" y="10803"/>
                  </a:cubicBezTo>
                  <a:cubicBezTo>
                    <a:pt x="21600" y="10721"/>
                    <a:pt x="21587" y="10642"/>
                    <a:pt x="21576" y="1056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47" name="AutoShape 123"/>
            <p:cNvSpPr>
              <a:spLocks/>
            </p:cNvSpPr>
            <p:nvPr/>
          </p:nvSpPr>
          <p:spPr bwMode="auto">
            <a:xfrm>
              <a:off x="317751" y="158531"/>
              <a:ext cx="119157" cy="1188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599"/>
                    <a:pt x="2402" y="21599"/>
                  </a:cubicBezTo>
                  <a:cubicBezTo>
                    <a:pt x="3722" y="21599"/>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48" name="AutoShape 124"/>
            <p:cNvSpPr>
              <a:spLocks/>
            </p:cNvSpPr>
            <p:nvPr/>
          </p:nvSpPr>
          <p:spPr bwMode="auto">
            <a:xfrm>
              <a:off x="238313" y="79266"/>
              <a:ext cx="370181" cy="3709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27" name="Group 125"/>
          <p:cNvGrpSpPr>
            <a:grpSpLocks/>
          </p:cNvGrpSpPr>
          <p:nvPr/>
        </p:nvGrpSpPr>
        <p:grpSpPr bwMode="auto">
          <a:xfrm>
            <a:off x="1374775" y="8823325"/>
            <a:ext cx="635000" cy="847725"/>
            <a:chOff x="0" y="0"/>
            <a:chExt cx="634877" cy="847829"/>
          </a:xfrm>
        </p:grpSpPr>
        <p:sp>
          <p:nvSpPr>
            <p:cNvPr id="52350" name="AutoShape 126"/>
            <p:cNvSpPr>
              <a:spLocks/>
            </p:cNvSpPr>
            <p:nvPr/>
          </p:nvSpPr>
          <p:spPr bwMode="auto">
            <a:xfrm>
              <a:off x="158719" y="158769"/>
              <a:ext cx="317439" cy="3175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799"/>
                    <a:pt x="10800" y="19799"/>
                  </a:cubicBezTo>
                  <a:cubicBezTo>
                    <a:pt x="5835" y="19799"/>
                    <a:pt x="1799" y="15764"/>
                    <a:pt x="1799" y="10800"/>
                  </a:cubicBezTo>
                  <a:cubicBezTo>
                    <a:pt x="1799"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51" name="AutoShape 127"/>
            <p:cNvSpPr>
              <a:spLocks/>
            </p:cNvSpPr>
            <p:nvPr/>
          </p:nvSpPr>
          <p:spPr bwMode="auto">
            <a:xfrm>
              <a:off x="0" y="0"/>
              <a:ext cx="634877"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600" y="12826"/>
                    <a:pt x="21600" y="8101"/>
                  </a:cubicBezTo>
                  <a:cubicBezTo>
                    <a:pt x="21600" y="3588"/>
                    <a:pt x="16755"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55" name="Group 128"/>
          <p:cNvGrpSpPr>
            <a:grpSpLocks/>
          </p:cNvGrpSpPr>
          <p:nvPr/>
        </p:nvGrpSpPr>
        <p:grpSpPr bwMode="auto">
          <a:xfrm>
            <a:off x="9732963" y="7180263"/>
            <a:ext cx="847725" cy="795337"/>
            <a:chOff x="0" y="0"/>
            <a:chExt cx="846432" cy="794737"/>
          </a:xfrm>
        </p:grpSpPr>
        <p:sp>
          <p:nvSpPr>
            <p:cNvPr id="52353" name="AutoShape 129"/>
            <p:cNvSpPr>
              <a:spLocks/>
            </p:cNvSpPr>
            <p:nvPr/>
          </p:nvSpPr>
          <p:spPr bwMode="auto">
            <a:xfrm>
              <a:off x="106200" y="106282"/>
              <a:ext cx="634031" cy="423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900" y="20255"/>
                  </a:lnTo>
                  <a:lnTo>
                    <a:pt x="900" y="1350"/>
                  </a:lnTo>
                  <a:lnTo>
                    <a:pt x="20699" y="1350"/>
                  </a:lnTo>
                  <a:cubicBezTo>
                    <a:pt x="20699" y="1350"/>
                    <a:pt x="20699" y="20255"/>
                    <a:pt x="20699" y="20255"/>
                  </a:cubicBezTo>
                  <a:close/>
                  <a:moveTo>
                    <a:pt x="20699" y="0"/>
                  </a:moveTo>
                  <a:lnTo>
                    <a:pt x="900" y="5"/>
                  </a:lnTo>
                  <a:cubicBezTo>
                    <a:pt x="402" y="5"/>
                    <a:pt x="0" y="603"/>
                    <a:pt x="0" y="1350"/>
                  </a:cubicBezTo>
                  <a:lnTo>
                    <a:pt x="0" y="20249"/>
                  </a:lnTo>
                  <a:cubicBezTo>
                    <a:pt x="0" y="20996"/>
                    <a:pt x="402" y="21599"/>
                    <a:pt x="900" y="21599"/>
                  </a:cubicBezTo>
                  <a:lnTo>
                    <a:pt x="20699" y="21599"/>
                  </a:lnTo>
                  <a:cubicBezTo>
                    <a:pt x="21197" y="21599"/>
                    <a:pt x="21599" y="20996"/>
                    <a:pt x="21599" y="20249"/>
                  </a:cubicBezTo>
                  <a:lnTo>
                    <a:pt x="21599" y="1350"/>
                  </a:lnTo>
                  <a:cubicBezTo>
                    <a:pt x="21599" y="603"/>
                    <a:pt x="21197" y="0"/>
                    <a:pt x="2069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54" name="AutoShape 130"/>
            <p:cNvSpPr>
              <a:spLocks/>
            </p:cNvSpPr>
            <p:nvPr/>
          </p:nvSpPr>
          <p:spPr bwMode="auto">
            <a:xfrm>
              <a:off x="0" y="0"/>
              <a:ext cx="846432" cy="7947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4"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4" y="1440"/>
                  </a:lnTo>
                  <a:cubicBezTo>
                    <a:pt x="19946" y="1440"/>
                    <a:pt x="20249" y="1762"/>
                    <a:pt x="20249" y="2160"/>
                  </a:cubicBezTo>
                  <a:cubicBezTo>
                    <a:pt x="20249" y="2160"/>
                    <a:pt x="20249" y="16562"/>
                    <a:pt x="20249" y="16562"/>
                  </a:cubicBezTo>
                  <a:close/>
                  <a:moveTo>
                    <a:pt x="19574"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600"/>
                    <a:pt x="4724" y="21600"/>
                  </a:cubicBezTo>
                  <a:lnTo>
                    <a:pt x="16874" y="21600"/>
                  </a:lnTo>
                  <a:cubicBezTo>
                    <a:pt x="17248" y="21600"/>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4"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55" name="AutoShape 131"/>
          <p:cNvSpPr>
            <a:spLocks/>
          </p:cNvSpPr>
          <p:nvPr/>
        </p:nvSpPr>
        <p:spPr bwMode="auto">
          <a:xfrm>
            <a:off x="8040688" y="7127875"/>
            <a:ext cx="846137" cy="84772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57" name="Group 132"/>
          <p:cNvGrpSpPr>
            <a:grpSpLocks/>
          </p:cNvGrpSpPr>
          <p:nvPr/>
        </p:nvGrpSpPr>
        <p:grpSpPr bwMode="auto">
          <a:xfrm>
            <a:off x="6480175" y="7127875"/>
            <a:ext cx="581025" cy="847725"/>
            <a:chOff x="0" y="0"/>
            <a:chExt cx="581922" cy="847829"/>
          </a:xfrm>
        </p:grpSpPr>
        <p:sp>
          <p:nvSpPr>
            <p:cNvPr id="52357" name="AutoShape 133"/>
            <p:cNvSpPr>
              <a:spLocks/>
            </p:cNvSpPr>
            <p:nvPr/>
          </p:nvSpPr>
          <p:spPr bwMode="auto">
            <a:xfrm>
              <a:off x="0" y="0"/>
              <a:ext cx="581922"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4"/>
                  </a:moveTo>
                  <a:lnTo>
                    <a:pt x="6223" y="14174"/>
                  </a:lnTo>
                  <a:cubicBezTo>
                    <a:pt x="5734" y="13446"/>
                    <a:pt x="5147" y="12716"/>
                    <a:pt x="4568" y="12003"/>
                  </a:cubicBezTo>
                  <a:cubicBezTo>
                    <a:pt x="3287" y="10427"/>
                    <a:pt x="1963" y="8797"/>
                    <a:pt x="1963" y="7424"/>
                  </a:cubicBezTo>
                  <a:cubicBezTo>
                    <a:pt x="1963" y="4075"/>
                    <a:pt x="5927" y="1350"/>
                    <a:pt x="10800" y="1350"/>
                  </a:cubicBezTo>
                  <a:cubicBezTo>
                    <a:pt x="15672" y="1350"/>
                    <a:pt x="19636" y="4075"/>
                    <a:pt x="19636" y="7424"/>
                  </a:cubicBezTo>
                  <a:cubicBezTo>
                    <a:pt x="19636" y="8787"/>
                    <a:pt x="18312" y="10425"/>
                    <a:pt x="17029" y="12011"/>
                  </a:cubicBezTo>
                  <a:cubicBezTo>
                    <a:pt x="16455" y="12723"/>
                    <a:pt x="15873" y="13449"/>
                    <a:pt x="15386" y="14174"/>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4"/>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5"/>
                    <a:pt x="21600" y="7424"/>
                  </a:cubicBezTo>
                  <a:cubicBezTo>
                    <a:pt x="21600" y="3324"/>
                    <a:pt x="16764"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58" name="AutoShape 134"/>
            <p:cNvSpPr>
              <a:spLocks/>
            </p:cNvSpPr>
            <p:nvPr/>
          </p:nvSpPr>
          <p:spPr bwMode="auto">
            <a:xfrm>
              <a:off x="131966" y="131779"/>
              <a:ext cx="171715" cy="173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599"/>
                    <a:pt x="1661" y="21599"/>
                  </a:cubicBezTo>
                  <a:cubicBezTo>
                    <a:pt x="2579" y="21599"/>
                    <a:pt x="3323" y="20855"/>
                    <a:pt x="3323" y="19938"/>
                  </a:cubicBezTo>
                  <a:cubicBezTo>
                    <a:pt x="3323" y="10777"/>
                    <a:pt x="10777" y="3323"/>
                    <a:pt x="19938" y="3323"/>
                  </a:cubicBezTo>
                  <a:cubicBezTo>
                    <a:pt x="20856" y="3323"/>
                    <a:pt x="21599" y="2578"/>
                    <a:pt x="21599" y="1661"/>
                  </a:cubicBezTo>
                  <a:cubicBezTo>
                    <a:pt x="21599" y="744"/>
                    <a:pt x="20856" y="0"/>
                    <a:pt x="19938"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28" name="Group 135"/>
          <p:cNvGrpSpPr>
            <a:grpSpLocks/>
          </p:cNvGrpSpPr>
          <p:nvPr/>
        </p:nvGrpSpPr>
        <p:grpSpPr bwMode="auto">
          <a:xfrm>
            <a:off x="4760913" y="7127875"/>
            <a:ext cx="635000" cy="847725"/>
            <a:chOff x="0" y="0"/>
            <a:chExt cx="634824" cy="847829"/>
          </a:xfrm>
        </p:grpSpPr>
        <p:sp>
          <p:nvSpPr>
            <p:cNvPr id="52360" name="AutoShape 136"/>
            <p:cNvSpPr>
              <a:spLocks/>
            </p:cNvSpPr>
            <p:nvPr/>
          </p:nvSpPr>
          <p:spPr bwMode="auto">
            <a:xfrm>
              <a:off x="0" y="0"/>
              <a:ext cx="634824"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499"/>
                  </a:lnTo>
                  <a:lnTo>
                    <a:pt x="19800" y="14849"/>
                  </a:lnTo>
                  <a:lnTo>
                    <a:pt x="19800" y="15525"/>
                  </a:lnTo>
                  <a:cubicBezTo>
                    <a:pt x="19800" y="18129"/>
                    <a:pt x="16972" y="20249"/>
                    <a:pt x="13499" y="20249"/>
                  </a:cubicBezTo>
                  <a:lnTo>
                    <a:pt x="8100" y="20249"/>
                  </a:lnTo>
                  <a:cubicBezTo>
                    <a:pt x="4627" y="20249"/>
                    <a:pt x="1800" y="18129"/>
                    <a:pt x="1800" y="15525"/>
                  </a:cubicBezTo>
                  <a:lnTo>
                    <a:pt x="1800" y="14849"/>
                  </a:lnTo>
                  <a:lnTo>
                    <a:pt x="1800" y="13499"/>
                  </a:lnTo>
                  <a:lnTo>
                    <a:pt x="1800" y="12825"/>
                  </a:lnTo>
                  <a:lnTo>
                    <a:pt x="1800" y="10800"/>
                  </a:lnTo>
                  <a:cubicBezTo>
                    <a:pt x="1800" y="10427"/>
                    <a:pt x="2203" y="10125"/>
                    <a:pt x="2699" y="10125"/>
                  </a:cubicBezTo>
                  <a:lnTo>
                    <a:pt x="4499" y="10125"/>
                  </a:lnTo>
                  <a:lnTo>
                    <a:pt x="17100" y="10125"/>
                  </a:lnTo>
                  <a:lnTo>
                    <a:pt x="18899" y="10125"/>
                  </a:lnTo>
                  <a:cubicBezTo>
                    <a:pt x="19396" y="10125"/>
                    <a:pt x="19800" y="10427"/>
                    <a:pt x="19800" y="10800"/>
                  </a:cubicBezTo>
                  <a:cubicBezTo>
                    <a:pt x="19800" y="10800"/>
                    <a:pt x="19800" y="12825"/>
                    <a:pt x="19800" y="12825"/>
                  </a:cubicBezTo>
                  <a:close/>
                  <a:moveTo>
                    <a:pt x="14400" y="6074"/>
                  </a:moveTo>
                  <a:lnTo>
                    <a:pt x="14400" y="6076"/>
                  </a:lnTo>
                  <a:lnTo>
                    <a:pt x="14400" y="8774"/>
                  </a:lnTo>
                  <a:lnTo>
                    <a:pt x="7200" y="8774"/>
                  </a:lnTo>
                  <a:lnTo>
                    <a:pt x="7200" y="6076"/>
                  </a:lnTo>
                  <a:lnTo>
                    <a:pt x="7200" y="6074"/>
                  </a:lnTo>
                  <a:cubicBezTo>
                    <a:pt x="7200" y="4583"/>
                    <a:pt x="8811" y="3375"/>
                    <a:pt x="10800" y="3375"/>
                  </a:cubicBezTo>
                  <a:cubicBezTo>
                    <a:pt x="12788" y="3375"/>
                    <a:pt x="14400" y="4583"/>
                    <a:pt x="14400" y="6074"/>
                  </a:cubicBezTo>
                  <a:moveTo>
                    <a:pt x="4499" y="6074"/>
                  </a:moveTo>
                  <a:cubicBezTo>
                    <a:pt x="4499" y="3465"/>
                    <a:pt x="7320" y="1350"/>
                    <a:pt x="10800" y="1350"/>
                  </a:cubicBezTo>
                  <a:cubicBezTo>
                    <a:pt x="14279" y="1350"/>
                    <a:pt x="17100" y="3465"/>
                    <a:pt x="17100" y="6074"/>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4"/>
                    <a:pt x="4499" y="6074"/>
                  </a:cubicBezTo>
                  <a:close/>
                  <a:moveTo>
                    <a:pt x="18899" y="8774"/>
                  </a:moveTo>
                  <a:lnTo>
                    <a:pt x="18899" y="6074"/>
                  </a:lnTo>
                  <a:cubicBezTo>
                    <a:pt x="18899" y="2719"/>
                    <a:pt x="15274" y="0"/>
                    <a:pt x="10800" y="0"/>
                  </a:cubicBezTo>
                  <a:cubicBezTo>
                    <a:pt x="6325" y="0"/>
                    <a:pt x="2699" y="2719"/>
                    <a:pt x="2699" y="6074"/>
                  </a:cubicBezTo>
                  <a:lnTo>
                    <a:pt x="2699" y="8774"/>
                  </a:lnTo>
                  <a:cubicBezTo>
                    <a:pt x="1208" y="8774"/>
                    <a:pt x="0" y="9681"/>
                    <a:pt x="0" y="10800"/>
                  </a:cubicBezTo>
                  <a:lnTo>
                    <a:pt x="0" y="12825"/>
                  </a:lnTo>
                  <a:lnTo>
                    <a:pt x="0" y="13499"/>
                  </a:lnTo>
                  <a:lnTo>
                    <a:pt x="0" y="14849"/>
                  </a:lnTo>
                  <a:lnTo>
                    <a:pt x="0" y="15525"/>
                  </a:lnTo>
                  <a:cubicBezTo>
                    <a:pt x="0" y="18880"/>
                    <a:pt x="3625" y="21599"/>
                    <a:pt x="8100" y="21599"/>
                  </a:cubicBezTo>
                  <a:lnTo>
                    <a:pt x="13499" y="21599"/>
                  </a:lnTo>
                  <a:cubicBezTo>
                    <a:pt x="17974" y="21599"/>
                    <a:pt x="21600" y="18880"/>
                    <a:pt x="21600" y="15525"/>
                  </a:cubicBezTo>
                  <a:lnTo>
                    <a:pt x="21600" y="14849"/>
                  </a:lnTo>
                  <a:lnTo>
                    <a:pt x="21600" y="13499"/>
                  </a:lnTo>
                  <a:lnTo>
                    <a:pt x="21600" y="12825"/>
                  </a:lnTo>
                  <a:lnTo>
                    <a:pt x="21600" y="10800"/>
                  </a:lnTo>
                  <a:cubicBezTo>
                    <a:pt x="21600" y="9681"/>
                    <a:pt x="20391" y="8774"/>
                    <a:pt x="18899" y="8774"/>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61" name="AutoShape 137"/>
            <p:cNvSpPr>
              <a:spLocks/>
            </p:cNvSpPr>
            <p:nvPr/>
          </p:nvSpPr>
          <p:spPr bwMode="auto">
            <a:xfrm>
              <a:off x="265039" y="503300"/>
              <a:ext cx="104746" cy="158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599"/>
                    <a:pt x="10800" y="21599"/>
                  </a:cubicBezTo>
                  <a:cubicBezTo>
                    <a:pt x="15016" y="21599"/>
                    <a:pt x="16529" y="19514"/>
                    <a:pt x="18003" y="16858"/>
                  </a:cubicBezTo>
                  <a:cubicBezTo>
                    <a:pt x="19828" y="13567"/>
                    <a:pt x="21600" y="9397"/>
                    <a:pt x="21600" y="7201"/>
                  </a:cubicBezTo>
                  <a:cubicBezTo>
                    <a:pt x="21600" y="3226"/>
                    <a:pt x="16761"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62" name="AutoShape 138"/>
          <p:cNvSpPr>
            <a:spLocks/>
          </p:cNvSpPr>
          <p:nvPr/>
        </p:nvSpPr>
        <p:spPr bwMode="auto">
          <a:xfrm>
            <a:off x="2962275" y="7286625"/>
            <a:ext cx="846138" cy="636588"/>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60" name="Group 139"/>
          <p:cNvGrpSpPr>
            <a:grpSpLocks/>
          </p:cNvGrpSpPr>
          <p:nvPr/>
        </p:nvGrpSpPr>
        <p:grpSpPr bwMode="auto">
          <a:xfrm>
            <a:off x="1270000" y="7234238"/>
            <a:ext cx="846138" cy="635000"/>
            <a:chOff x="0" y="0"/>
            <a:chExt cx="846422" cy="635872"/>
          </a:xfrm>
        </p:grpSpPr>
        <p:sp>
          <p:nvSpPr>
            <p:cNvPr id="52364" name="AutoShape 140"/>
            <p:cNvSpPr>
              <a:spLocks/>
            </p:cNvSpPr>
            <p:nvPr/>
          </p:nvSpPr>
          <p:spPr bwMode="auto">
            <a:xfrm>
              <a:off x="0" y="0"/>
              <a:ext cx="846422" cy="635872"/>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799"/>
                    <a:pt x="15427" y="19799"/>
                  </a:cubicBezTo>
                  <a:lnTo>
                    <a:pt x="2683" y="19799"/>
                  </a:lnTo>
                  <a:cubicBezTo>
                    <a:pt x="1943" y="19799"/>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65" name="AutoShape 141"/>
            <p:cNvSpPr>
              <a:spLocks/>
            </p:cNvSpPr>
            <p:nvPr/>
          </p:nvSpPr>
          <p:spPr bwMode="auto">
            <a:xfrm>
              <a:off x="528815" y="238452"/>
              <a:ext cx="158803" cy="1589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8000" y="6825"/>
                    <a:pt x="18000" y="10800"/>
                  </a:cubicBezTo>
                  <a:cubicBezTo>
                    <a:pt x="18000"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61" name="Group 142"/>
          <p:cNvGrpSpPr>
            <a:grpSpLocks/>
          </p:cNvGrpSpPr>
          <p:nvPr/>
        </p:nvGrpSpPr>
        <p:grpSpPr bwMode="auto">
          <a:xfrm>
            <a:off x="9732963" y="5511800"/>
            <a:ext cx="847725" cy="715963"/>
            <a:chOff x="0" y="0"/>
            <a:chExt cx="846432" cy="715330"/>
          </a:xfrm>
        </p:grpSpPr>
        <p:sp>
          <p:nvSpPr>
            <p:cNvPr id="52367" name="AutoShape 143"/>
            <p:cNvSpPr>
              <a:spLocks/>
            </p:cNvSpPr>
            <p:nvPr/>
          </p:nvSpPr>
          <p:spPr bwMode="auto">
            <a:xfrm>
              <a:off x="212401" y="185574"/>
              <a:ext cx="423216" cy="423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68" name="AutoShape 144"/>
            <p:cNvSpPr>
              <a:spLocks/>
            </p:cNvSpPr>
            <p:nvPr/>
          </p:nvSpPr>
          <p:spPr bwMode="auto">
            <a:xfrm>
              <a:off x="317016" y="291842"/>
              <a:ext cx="118880" cy="1189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200"/>
                  </a:lnTo>
                  <a:cubicBezTo>
                    <a:pt x="0" y="20524"/>
                    <a:pt x="1068" y="21599"/>
                    <a:pt x="2400" y="21599"/>
                  </a:cubicBezTo>
                  <a:cubicBezTo>
                    <a:pt x="3721" y="21599"/>
                    <a:pt x="4800" y="20524"/>
                    <a:pt x="4800" y="19200"/>
                  </a:cubicBezTo>
                  <a:lnTo>
                    <a:pt x="4800" y="19195"/>
                  </a:lnTo>
                  <a:cubicBezTo>
                    <a:pt x="4800" y="11247"/>
                    <a:pt x="11240" y="4800"/>
                    <a:pt x="19200" y="4800"/>
                  </a:cubicBezTo>
                  <a:cubicBezTo>
                    <a:pt x="20521" y="4800"/>
                    <a:pt x="21599" y="3724"/>
                    <a:pt x="21599" y="2400"/>
                  </a:cubicBezTo>
                  <a:cubicBezTo>
                    <a:pt x="21599" y="1075"/>
                    <a:pt x="20521" y="0"/>
                    <a:pt x="192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69" name="AutoShape 145"/>
            <p:cNvSpPr>
              <a:spLocks/>
            </p:cNvSpPr>
            <p:nvPr/>
          </p:nvSpPr>
          <p:spPr bwMode="auto">
            <a:xfrm>
              <a:off x="0" y="0"/>
              <a:ext cx="846432" cy="7153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4"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599"/>
                    <a:pt x="2024" y="21599"/>
                  </a:cubicBezTo>
                  <a:lnTo>
                    <a:pt x="19574" y="21599"/>
                  </a:lnTo>
                  <a:cubicBezTo>
                    <a:pt x="20691" y="21599"/>
                    <a:pt x="21600" y="20523"/>
                    <a:pt x="21600" y="19199"/>
                  </a:cubicBezTo>
                  <a:lnTo>
                    <a:pt x="21600" y="7200"/>
                  </a:lnTo>
                  <a:cubicBezTo>
                    <a:pt x="21600" y="6020"/>
                    <a:pt x="20888" y="5025"/>
                    <a:pt x="19907" y="4832"/>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62" name="Group 146"/>
          <p:cNvGrpSpPr>
            <a:grpSpLocks/>
          </p:cNvGrpSpPr>
          <p:nvPr/>
        </p:nvGrpSpPr>
        <p:grpSpPr bwMode="auto">
          <a:xfrm>
            <a:off x="8040688" y="5432425"/>
            <a:ext cx="846137" cy="847725"/>
            <a:chOff x="0" y="0"/>
            <a:chExt cx="846458" cy="847829"/>
          </a:xfrm>
        </p:grpSpPr>
        <p:sp>
          <p:nvSpPr>
            <p:cNvPr id="52371" name="AutoShape 147"/>
            <p:cNvSpPr>
              <a:spLocks/>
            </p:cNvSpPr>
            <p:nvPr/>
          </p:nvSpPr>
          <p:spPr bwMode="auto">
            <a:xfrm>
              <a:off x="0" y="0"/>
              <a:ext cx="846458"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0"/>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4"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4"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6"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72" name="AutoShape 148"/>
            <p:cNvSpPr>
              <a:spLocks/>
            </p:cNvSpPr>
            <p:nvPr/>
          </p:nvSpPr>
          <p:spPr bwMode="auto">
            <a:xfrm>
              <a:off x="238215" y="238154"/>
              <a:ext cx="370027" cy="3715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49" y="16017"/>
                    <a:pt x="1349" y="10800"/>
                  </a:cubicBezTo>
                  <a:cubicBezTo>
                    <a:pt x="1349" y="5582"/>
                    <a:pt x="5580" y="1350"/>
                    <a:pt x="10800" y="1350"/>
                  </a:cubicBezTo>
                  <a:cubicBezTo>
                    <a:pt x="16016" y="1350"/>
                    <a:pt x="20249" y="5582"/>
                    <a:pt x="20249" y="10800"/>
                  </a:cubicBezTo>
                  <a:cubicBezTo>
                    <a:pt x="20249" y="16017"/>
                    <a:pt x="16016" y="20250"/>
                    <a:pt x="10800" y="20250"/>
                  </a:cubicBezTo>
                  <a:moveTo>
                    <a:pt x="10800" y="0"/>
                  </a:moveTo>
                  <a:cubicBezTo>
                    <a:pt x="4836" y="0"/>
                    <a:pt x="0" y="4836"/>
                    <a:pt x="0" y="10800"/>
                  </a:cubicBezTo>
                  <a:cubicBezTo>
                    <a:pt x="0" y="16763"/>
                    <a:pt x="4836" y="21599"/>
                    <a:pt x="10800" y="21599"/>
                  </a:cubicBezTo>
                  <a:cubicBezTo>
                    <a:pt x="16763" y="21599"/>
                    <a:pt x="21600" y="16763"/>
                    <a:pt x="21600" y="10800"/>
                  </a:cubicBezTo>
                  <a:cubicBezTo>
                    <a:pt x="21600" y="4836"/>
                    <a:pt x="16763"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73" name="AutoShape 149"/>
            <p:cNvSpPr>
              <a:spLocks/>
            </p:cNvSpPr>
            <p:nvPr/>
          </p:nvSpPr>
          <p:spPr bwMode="auto">
            <a:xfrm>
              <a:off x="317620" y="317539"/>
              <a:ext cx="211217" cy="212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63" name="Group 150"/>
          <p:cNvGrpSpPr>
            <a:grpSpLocks/>
          </p:cNvGrpSpPr>
          <p:nvPr/>
        </p:nvGrpSpPr>
        <p:grpSpPr bwMode="auto">
          <a:xfrm>
            <a:off x="6348413" y="5432425"/>
            <a:ext cx="846137" cy="847725"/>
            <a:chOff x="0" y="0"/>
            <a:chExt cx="846432" cy="847829"/>
          </a:xfrm>
        </p:grpSpPr>
        <p:sp>
          <p:nvSpPr>
            <p:cNvPr id="52375" name="AutoShape 151"/>
            <p:cNvSpPr>
              <a:spLocks/>
            </p:cNvSpPr>
            <p:nvPr/>
          </p:nvSpPr>
          <p:spPr bwMode="auto">
            <a:xfrm>
              <a:off x="0" y="0"/>
              <a:ext cx="846432"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49"/>
                  </a:moveTo>
                  <a:cubicBezTo>
                    <a:pt x="9772" y="14849"/>
                    <a:pt x="6749" y="11827"/>
                    <a:pt x="6749" y="8099"/>
                  </a:cubicBezTo>
                  <a:cubicBezTo>
                    <a:pt x="6749" y="4372"/>
                    <a:pt x="9772" y="1350"/>
                    <a:pt x="13499" y="1350"/>
                  </a:cubicBezTo>
                  <a:cubicBezTo>
                    <a:pt x="17227" y="1350"/>
                    <a:pt x="20249" y="4372"/>
                    <a:pt x="20249" y="8099"/>
                  </a:cubicBezTo>
                  <a:cubicBezTo>
                    <a:pt x="20249" y="11827"/>
                    <a:pt x="17227" y="14849"/>
                    <a:pt x="13499" y="14849"/>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099"/>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199"/>
                    <a:pt x="13499" y="16199"/>
                  </a:cubicBezTo>
                  <a:cubicBezTo>
                    <a:pt x="17973" y="16199"/>
                    <a:pt x="21600" y="12573"/>
                    <a:pt x="21600" y="8099"/>
                  </a:cubicBezTo>
                  <a:cubicBezTo>
                    <a:pt x="21600" y="3626"/>
                    <a:pt x="17973" y="0"/>
                    <a:pt x="1349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76" name="AutoShape 152"/>
            <p:cNvSpPr>
              <a:spLocks/>
            </p:cNvSpPr>
            <p:nvPr/>
          </p:nvSpPr>
          <p:spPr bwMode="auto">
            <a:xfrm>
              <a:off x="344607" y="131779"/>
              <a:ext cx="196919" cy="200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599"/>
                    <a:pt x="1440" y="21599"/>
                  </a:cubicBezTo>
                  <a:cubicBezTo>
                    <a:pt x="2235" y="21599"/>
                    <a:pt x="2880" y="20954"/>
                    <a:pt x="2880" y="20160"/>
                  </a:cubicBezTo>
                  <a:cubicBezTo>
                    <a:pt x="2880" y="10618"/>
                    <a:pt x="10617" y="2880"/>
                    <a:pt x="20160" y="2880"/>
                  </a:cubicBezTo>
                  <a:cubicBezTo>
                    <a:pt x="20955" y="2880"/>
                    <a:pt x="21600" y="2234"/>
                    <a:pt x="21600" y="1440"/>
                  </a:cubicBezTo>
                  <a:cubicBezTo>
                    <a:pt x="21600" y="645"/>
                    <a:pt x="20955" y="0"/>
                    <a:pt x="2016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64" name="Group 153"/>
          <p:cNvGrpSpPr>
            <a:grpSpLocks/>
          </p:cNvGrpSpPr>
          <p:nvPr/>
        </p:nvGrpSpPr>
        <p:grpSpPr bwMode="auto">
          <a:xfrm>
            <a:off x="4654550" y="5432425"/>
            <a:ext cx="846138" cy="847725"/>
            <a:chOff x="0" y="0"/>
            <a:chExt cx="846535" cy="847829"/>
          </a:xfrm>
        </p:grpSpPr>
        <p:sp>
          <p:nvSpPr>
            <p:cNvPr id="52378" name="AutoShape 154"/>
            <p:cNvSpPr>
              <a:spLocks/>
            </p:cNvSpPr>
            <p:nvPr/>
          </p:nvSpPr>
          <p:spPr bwMode="auto">
            <a:xfrm>
              <a:off x="0" y="0"/>
              <a:ext cx="846535"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49"/>
                  </a:moveTo>
                  <a:cubicBezTo>
                    <a:pt x="13851" y="12149"/>
                    <a:pt x="12926" y="11859"/>
                    <a:pt x="12124" y="11386"/>
                  </a:cubicBezTo>
                  <a:lnTo>
                    <a:pt x="11892" y="11618"/>
                  </a:lnTo>
                  <a:lnTo>
                    <a:pt x="11132" y="12377"/>
                  </a:lnTo>
                  <a:lnTo>
                    <a:pt x="9846" y="13663"/>
                  </a:lnTo>
                  <a:cubicBezTo>
                    <a:pt x="9593" y="13916"/>
                    <a:pt x="9451" y="14260"/>
                    <a:pt x="9451" y="14617"/>
                  </a:cubicBezTo>
                  <a:lnTo>
                    <a:pt x="9451" y="16199"/>
                  </a:lnTo>
                  <a:lnTo>
                    <a:pt x="8101" y="16199"/>
                  </a:lnTo>
                  <a:cubicBezTo>
                    <a:pt x="7356" y="16199"/>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49"/>
                  </a:cubicBezTo>
                  <a:cubicBezTo>
                    <a:pt x="9451" y="3767"/>
                    <a:pt x="11869" y="1350"/>
                    <a:pt x="14850" y="1350"/>
                  </a:cubicBezTo>
                  <a:cubicBezTo>
                    <a:pt x="17832" y="1350"/>
                    <a:pt x="20250" y="3767"/>
                    <a:pt x="20250" y="6749"/>
                  </a:cubicBezTo>
                  <a:cubicBezTo>
                    <a:pt x="20250" y="9732"/>
                    <a:pt x="17832" y="12149"/>
                    <a:pt x="14850" y="12149"/>
                  </a:cubicBezTo>
                  <a:moveTo>
                    <a:pt x="14850" y="0"/>
                  </a:moveTo>
                  <a:cubicBezTo>
                    <a:pt x="11123" y="0"/>
                    <a:pt x="8101" y="3022"/>
                    <a:pt x="8101" y="6749"/>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199"/>
                  </a:cubicBezTo>
                  <a:lnTo>
                    <a:pt x="10801" y="14617"/>
                  </a:lnTo>
                  <a:lnTo>
                    <a:pt x="12400" y="13018"/>
                  </a:lnTo>
                  <a:cubicBezTo>
                    <a:pt x="13162" y="13317"/>
                    <a:pt x="13982" y="13499"/>
                    <a:pt x="14850" y="13499"/>
                  </a:cubicBezTo>
                  <a:cubicBezTo>
                    <a:pt x="18577" y="13499"/>
                    <a:pt x="21600" y="10477"/>
                    <a:pt x="21600" y="6749"/>
                  </a:cubicBezTo>
                  <a:cubicBezTo>
                    <a:pt x="21600" y="3022"/>
                    <a:pt x="18577" y="0"/>
                    <a:pt x="14850"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79" name="AutoShape 155"/>
            <p:cNvSpPr>
              <a:spLocks/>
            </p:cNvSpPr>
            <p:nvPr/>
          </p:nvSpPr>
          <p:spPr bwMode="auto">
            <a:xfrm>
              <a:off x="528886" y="106376"/>
              <a:ext cx="211236" cy="211163"/>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5"/>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80" name="AutoShape 156"/>
          <p:cNvSpPr>
            <a:spLocks/>
          </p:cNvSpPr>
          <p:nvPr/>
        </p:nvSpPr>
        <p:spPr bwMode="auto">
          <a:xfrm>
            <a:off x="2962275" y="5432425"/>
            <a:ext cx="846138" cy="84772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7"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7"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7"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6" y="20071"/>
                  <a:pt x="21268" y="19457"/>
                  <a:pt x="20778" y="19126"/>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66" name="Group 157"/>
          <p:cNvGrpSpPr>
            <a:grpSpLocks/>
          </p:cNvGrpSpPr>
          <p:nvPr/>
        </p:nvGrpSpPr>
        <p:grpSpPr bwMode="auto">
          <a:xfrm>
            <a:off x="1322388" y="5432425"/>
            <a:ext cx="739775" cy="847725"/>
            <a:chOff x="0" y="0"/>
            <a:chExt cx="740628" cy="847829"/>
          </a:xfrm>
        </p:grpSpPr>
        <p:sp>
          <p:nvSpPr>
            <p:cNvPr id="52382" name="AutoShape 158"/>
            <p:cNvSpPr>
              <a:spLocks/>
            </p:cNvSpPr>
            <p:nvPr/>
          </p:nvSpPr>
          <p:spPr bwMode="auto">
            <a:xfrm>
              <a:off x="0" y="0"/>
              <a:ext cx="740628" cy="8478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4"/>
                  </a:lnTo>
                  <a:lnTo>
                    <a:pt x="1542" y="6074"/>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4"/>
                  </a:lnTo>
                  <a:lnTo>
                    <a:pt x="18514" y="7424"/>
                  </a:lnTo>
                  <a:cubicBezTo>
                    <a:pt x="18514" y="7424"/>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lnTo>
                    <a:pt x="16971" y="2024"/>
                  </a:lnTo>
                  <a:cubicBezTo>
                    <a:pt x="16971" y="906"/>
                    <a:pt x="15935" y="0"/>
                    <a:pt x="14657" y="0"/>
                  </a:cubicBezTo>
                  <a:lnTo>
                    <a:pt x="6942" y="0"/>
                  </a:lnTo>
                  <a:cubicBezTo>
                    <a:pt x="5664" y="0"/>
                    <a:pt x="4628" y="906"/>
                    <a:pt x="4628" y="2024"/>
                  </a:cubicBezTo>
                  <a:lnTo>
                    <a:pt x="4628" y="2025"/>
                  </a:lnTo>
                  <a:lnTo>
                    <a:pt x="4628" y="2700"/>
                  </a:lnTo>
                  <a:lnTo>
                    <a:pt x="2314" y="2700"/>
                  </a:lnTo>
                  <a:cubicBezTo>
                    <a:pt x="1083" y="2700"/>
                    <a:pt x="88" y="3541"/>
                    <a:pt x="14" y="4601"/>
                  </a:cubicBezTo>
                  <a:lnTo>
                    <a:pt x="0" y="4601"/>
                  </a:lnTo>
                  <a:lnTo>
                    <a:pt x="0" y="5400"/>
                  </a:lnTo>
                  <a:lnTo>
                    <a:pt x="0" y="6074"/>
                  </a:lnTo>
                  <a:cubicBezTo>
                    <a:pt x="0" y="6820"/>
                    <a:pt x="691" y="7424"/>
                    <a:pt x="1542" y="7424"/>
                  </a:cubicBezTo>
                  <a:lnTo>
                    <a:pt x="1542" y="18900"/>
                  </a:lnTo>
                  <a:cubicBezTo>
                    <a:pt x="1542" y="20391"/>
                    <a:pt x="2924" y="21599"/>
                    <a:pt x="4628" y="21599"/>
                  </a:cubicBezTo>
                  <a:lnTo>
                    <a:pt x="16971" y="21599"/>
                  </a:lnTo>
                  <a:cubicBezTo>
                    <a:pt x="18675" y="21599"/>
                    <a:pt x="20057" y="20391"/>
                    <a:pt x="20057" y="18900"/>
                  </a:cubicBezTo>
                  <a:lnTo>
                    <a:pt x="20057" y="7424"/>
                  </a:lnTo>
                  <a:cubicBezTo>
                    <a:pt x="20908" y="7424"/>
                    <a:pt x="21600" y="6820"/>
                    <a:pt x="21600" y="6074"/>
                  </a:cubicBezTo>
                  <a:lnTo>
                    <a:pt x="21600" y="5400"/>
                  </a:lnTo>
                  <a:lnTo>
                    <a:pt x="21600" y="4601"/>
                  </a:lnTo>
                  <a:cubicBezTo>
                    <a:pt x="21600" y="4601"/>
                    <a:pt x="21585" y="4601"/>
                    <a:pt x="21585" y="4601"/>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83" name="AutoShape 159"/>
            <p:cNvSpPr>
              <a:spLocks/>
            </p:cNvSpPr>
            <p:nvPr/>
          </p:nvSpPr>
          <p:spPr bwMode="auto">
            <a:xfrm>
              <a:off x="158933" y="344530"/>
              <a:ext cx="104896" cy="396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599"/>
                  </a:moveTo>
                  <a:lnTo>
                    <a:pt x="16199" y="21599"/>
                  </a:lnTo>
                  <a:cubicBezTo>
                    <a:pt x="19187" y="21599"/>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599"/>
                    <a:pt x="5399"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84" name="AutoShape 160"/>
            <p:cNvSpPr>
              <a:spLocks/>
            </p:cNvSpPr>
            <p:nvPr/>
          </p:nvSpPr>
          <p:spPr bwMode="auto">
            <a:xfrm>
              <a:off x="317866" y="344530"/>
              <a:ext cx="104896" cy="396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599"/>
                  </a:moveTo>
                  <a:lnTo>
                    <a:pt x="16199" y="21599"/>
                  </a:lnTo>
                  <a:cubicBezTo>
                    <a:pt x="19187" y="21599"/>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599"/>
                    <a:pt x="5399"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85" name="AutoShape 161"/>
            <p:cNvSpPr>
              <a:spLocks/>
            </p:cNvSpPr>
            <p:nvPr/>
          </p:nvSpPr>
          <p:spPr bwMode="auto">
            <a:xfrm>
              <a:off x="476799" y="344530"/>
              <a:ext cx="104896" cy="396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599"/>
                  </a:moveTo>
                  <a:lnTo>
                    <a:pt x="16199" y="21599"/>
                  </a:lnTo>
                  <a:cubicBezTo>
                    <a:pt x="19187" y="21599"/>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599"/>
                    <a:pt x="5399"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86" name="AutoShape 162"/>
          <p:cNvSpPr>
            <a:spLocks/>
          </p:cNvSpPr>
          <p:nvPr/>
        </p:nvSpPr>
        <p:spPr bwMode="auto">
          <a:xfrm>
            <a:off x="9732963" y="3868738"/>
            <a:ext cx="847725" cy="5826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4" y="18681"/>
                </a:lnTo>
                <a:lnTo>
                  <a:pt x="16874" y="14754"/>
                </a:lnTo>
                <a:lnTo>
                  <a:pt x="16874" y="14727"/>
                </a:lnTo>
                <a:lnTo>
                  <a:pt x="16199" y="13745"/>
                </a:lnTo>
                <a:lnTo>
                  <a:pt x="16199" y="7854"/>
                </a:lnTo>
                <a:lnTo>
                  <a:pt x="19574"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600"/>
                  <a:pt x="2024" y="21600"/>
                </a:cubicBezTo>
                <a:lnTo>
                  <a:pt x="14849" y="21600"/>
                </a:lnTo>
                <a:cubicBezTo>
                  <a:pt x="15967" y="21600"/>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68" name="Group 163"/>
          <p:cNvGrpSpPr>
            <a:grpSpLocks/>
          </p:cNvGrpSpPr>
          <p:nvPr/>
        </p:nvGrpSpPr>
        <p:grpSpPr bwMode="auto">
          <a:xfrm>
            <a:off x="8040688" y="3736975"/>
            <a:ext cx="846137" cy="847725"/>
            <a:chOff x="-1" y="0"/>
            <a:chExt cx="846432" cy="847829"/>
          </a:xfrm>
        </p:grpSpPr>
        <p:sp>
          <p:nvSpPr>
            <p:cNvPr id="52388" name="AutoShape 164"/>
            <p:cNvSpPr>
              <a:spLocks/>
            </p:cNvSpPr>
            <p:nvPr/>
          </p:nvSpPr>
          <p:spPr bwMode="auto">
            <a:xfrm>
              <a:off x="449418" y="106376"/>
              <a:ext cx="277910" cy="27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599"/>
                    <a:pt x="20571" y="21599"/>
                  </a:cubicBezTo>
                  <a:cubicBezTo>
                    <a:pt x="21137" y="21599"/>
                    <a:pt x="21600" y="21138"/>
                    <a:pt x="21600" y="20571"/>
                  </a:cubicBezTo>
                  <a:cubicBezTo>
                    <a:pt x="21600"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89" name="AutoShape 165"/>
            <p:cNvSpPr>
              <a:spLocks/>
            </p:cNvSpPr>
            <p:nvPr/>
          </p:nvSpPr>
          <p:spPr bwMode="auto">
            <a:xfrm>
              <a:off x="-1" y="0"/>
              <a:ext cx="846432" cy="847829"/>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4"/>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49"/>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4"/>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4" y="16893"/>
                    <a:pt x="21234" y="16022"/>
                    <a:pt x="20663" y="15443"/>
                  </a:cubicBezTo>
                  <a:cubicBezTo>
                    <a:pt x="20663" y="15443"/>
                    <a:pt x="6056" y="593"/>
                    <a:pt x="6056" y="593"/>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0" name="AutoShape 166"/>
            <p:cNvSpPr>
              <a:spLocks/>
            </p:cNvSpPr>
            <p:nvPr/>
          </p:nvSpPr>
          <p:spPr bwMode="auto">
            <a:xfrm>
              <a:off x="449418" y="0"/>
              <a:ext cx="397013" cy="396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599"/>
                    <a:pt x="20160" y="21599"/>
                  </a:cubicBezTo>
                  <a:cubicBezTo>
                    <a:pt x="20955" y="21599"/>
                    <a:pt x="21600" y="20956"/>
                    <a:pt x="21600" y="20160"/>
                  </a:cubicBezTo>
                  <a:cubicBezTo>
                    <a:pt x="21600"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391" name="AutoShape 167"/>
          <p:cNvSpPr>
            <a:spLocks/>
          </p:cNvSpPr>
          <p:nvPr/>
        </p:nvSpPr>
        <p:spPr bwMode="auto">
          <a:xfrm>
            <a:off x="6348413" y="3736975"/>
            <a:ext cx="846137" cy="82073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5"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5"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5"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599"/>
                  <a:pt x="5095" y="21599"/>
                </a:cubicBezTo>
                <a:cubicBezTo>
                  <a:pt x="5352" y="21599"/>
                  <a:pt x="5609" y="21534"/>
                  <a:pt x="5843" y="21404"/>
                </a:cubicBezTo>
                <a:lnTo>
                  <a:pt x="10695" y="18681"/>
                </a:lnTo>
                <a:lnTo>
                  <a:pt x="15549" y="21404"/>
                </a:lnTo>
                <a:cubicBezTo>
                  <a:pt x="15782" y="21534"/>
                  <a:pt x="16040" y="21599"/>
                  <a:pt x="16296" y="21599"/>
                </a:cubicBezTo>
                <a:cubicBezTo>
                  <a:pt x="16608" y="21599"/>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nvGrpSpPr>
          <p:cNvPr id="52270" name="Group 168"/>
          <p:cNvGrpSpPr>
            <a:grpSpLocks/>
          </p:cNvGrpSpPr>
          <p:nvPr/>
        </p:nvGrpSpPr>
        <p:grpSpPr bwMode="auto">
          <a:xfrm>
            <a:off x="4654550" y="3843338"/>
            <a:ext cx="846138" cy="661987"/>
            <a:chOff x="-1" y="0"/>
            <a:chExt cx="846145" cy="662367"/>
          </a:xfrm>
        </p:grpSpPr>
        <p:sp>
          <p:nvSpPr>
            <p:cNvPr id="52393" name="AutoShape 169"/>
            <p:cNvSpPr>
              <a:spLocks/>
            </p:cNvSpPr>
            <p:nvPr/>
          </p:nvSpPr>
          <p:spPr bwMode="auto">
            <a:xfrm>
              <a:off x="106363" y="106423"/>
              <a:ext cx="528641" cy="428871"/>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599"/>
                    <a:pt x="10423" y="21599"/>
                  </a:cubicBezTo>
                  <a:cubicBezTo>
                    <a:pt x="13249" y="21599"/>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4" name="AutoShape 170"/>
            <p:cNvSpPr>
              <a:spLocks/>
            </p:cNvSpPr>
            <p:nvPr/>
          </p:nvSpPr>
          <p:spPr bwMode="auto">
            <a:xfrm>
              <a:off x="-1" y="0"/>
              <a:ext cx="846145" cy="662367"/>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5" name="AutoShape 171"/>
            <p:cNvSpPr>
              <a:spLocks/>
            </p:cNvSpPr>
            <p:nvPr/>
          </p:nvSpPr>
          <p:spPr bwMode="auto">
            <a:xfrm>
              <a:off x="661992" y="131838"/>
              <a:ext cx="79376" cy="79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200" y="12779"/>
                    <a:pt x="7200" y="10800"/>
                  </a:cubicBezTo>
                  <a:cubicBezTo>
                    <a:pt x="7200" y="8820"/>
                    <a:pt x="8820" y="7200"/>
                    <a:pt x="10800" y="7200"/>
                  </a:cubicBezTo>
                  <a:moveTo>
                    <a:pt x="10800" y="21599"/>
                  </a:moveTo>
                  <a:cubicBezTo>
                    <a:pt x="16762" y="21599"/>
                    <a:pt x="21599" y="16762"/>
                    <a:pt x="21599" y="10800"/>
                  </a:cubicBezTo>
                  <a:cubicBezTo>
                    <a:pt x="21599" y="4837"/>
                    <a:pt x="16762" y="0"/>
                    <a:pt x="10800" y="0"/>
                  </a:cubicBezTo>
                  <a:cubicBezTo>
                    <a:pt x="4837" y="0"/>
                    <a:pt x="0" y="4837"/>
                    <a:pt x="0" y="10800"/>
                  </a:cubicBezTo>
                  <a:cubicBezTo>
                    <a:pt x="0" y="16762"/>
                    <a:pt x="4837" y="21599"/>
                    <a:pt x="10800" y="21599"/>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6" name="AutoShape 172"/>
            <p:cNvSpPr>
              <a:spLocks/>
            </p:cNvSpPr>
            <p:nvPr/>
          </p:nvSpPr>
          <p:spPr bwMode="auto">
            <a:xfrm>
              <a:off x="635004" y="476523"/>
              <a:ext cx="106364" cy="270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7" name="AutoShape 173"/>
            <p:cNvSpPr>
              <a:spLocks/>
            </p:cNvSpPr>
            <p:nvPr/>
          </p:nvSpPr>
          <p:spPr bwMode="auto">
            <a:xfrm>
              <a:off x="661992" y="397103"/>
              <a:ext cx="104776" cy="270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8" name="AutoShape 174"/>
            <p:cNvSpPr>
              <a:spLocks/>
            </p:cNvSpPr>
            <p:nvPr/>
          </p:nvSpPr>
          <p:spPr bwMode="auto">
            <a:xfrm>
              <a:off x="661992" y="317682"/>
              <a:ext cx="104776" cy="270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399" name="AutoShape 175"/>
            <p:cNvSpPr>
              <a:spLocks/>
            </p:cNvSpPr>
            <p:nvPr/>
          </p:nvSpPr>
          <p:spPr bwMode="auto">
            <a:xfrm>
              <a:off x="211139" y="211258"/>
              <a:ext cx="158751" cy="11118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grpSp>
        <p:nvGrpSpPr>
          <p:cNvPr id="52271" name="Group 176"/>
          <p:cNvGrpSpPr>
            <a:grpSpLocks/>
          </p:cNvGrpSpPr>
          <p:nvPr/>
        </p:nvGrpSpPr>
        <p:grpSpPr bwMode="auto">
          <a:xfrm>
            <a:off x="2962275" y="3789363"/>
            <a:ext cx="846138" cy="741362"/>
            <a:chOff x="-1" y="-1"/>
            <a:chExt cx="846317" cy="741773"/>
          </a:xfrm>
        </p:grpSpPr>
        <p:sp>
          <p:nvSpPr>
            <p:cNvPr id="52401" name="AutoShape 177"/>
            <p:cNvSpPr>
              <a:spLocks/>
            </p:cNvSpPr>
            <p:nvPr/>
          </p:nvSpPr>
          <p:spPr bwMode="auto">
            <a:xfrm>
              <a:off x="-1" y="-1"/>
              <a:ext cx="846317" cy="74177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402" name="AutoShape 178"/>
            <p:cNvSpPr>
              <a:spLocks/>
            </p:cNvSpPr>
            <p:nvPr/>
          </p:nvSpPr>
          <p:spPr bwMode="auto">
            <a:xfrm>
              <a:off x="131790" y="131834"/>
              <a:ext cx="125439" cy="127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599"/>
                    <a:pt x="2273" y="21599"/>
                  </a:cubicBezTo>
                  <a:cubicBezTo>
                    <a:pt x="3528" y="21599"/>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grpSp>
      <p:sp>
        <p:nvSpPr>
          <p:cNvPr id="52403" name="AutoShape 179"/>
          <p:cNvSpPr>
            <a:spLocks/>
          </p:cNvSpPr>
          <p:nvPr/>
        </p:nvSpPr>
        <p:spPr bwMode="auto">
          <a:xfrm>
            <a:off x="1270000" y="3843338"/>
            <a:ext cx="846138" cy="6080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a:defRPr/>
            </a:pPr>
            <a:endParaRPr lang="en-US" sz="3000">
              <a:solidFill>
                <a:srgbClr val="FFFFFF"/>
              </a:solidFill>
              <a:effectLst>
                <a:outerShdw blurRad="38100" dist="38100" dir="2700000" algn="tl">
                  <a:srgbClr val="000000"/>
                </a:outerShdw>
              </a:effectLst>
              <a:cs typeface="Gill Sans" charset="0"/>
            </a:endParaRPr>
          </a:p>
        </p:txBody>
      </p:sp>
      <p:sp>
        <p:nvSpPr>
          <p:cNvPr id="52404" name="AutoShape 180"/>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44</a:t>
            </a:r>
            <a:endParaRPr lang="en-US">
              <a:cs typeface="Gill Sans" charset="0"/>
            </a:endParaRPr>
          </a:p>
        </p:txBody>
      </p:sp>
      <p:sp>
        <p:nvSpPr>
          <p:cNvPr id="52406" name="AutoShape 182"/>
          <p:cNvSpPr>
            <a:spLocks/>
          </p:cNvSpPr>
          <p:nvPr/>
        </p:nvSpPr>
        <p:spPr bwMode="auto">
          <a:xfrm>
            <a:off x="993775" y="704850"/>
            <a:ext cx="7877175" cy="798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a:solidFill>
                  <a:srgbClr val="232323"/>
                </a:solidFill>
                <a:latin typeface="Open Sans" charset="0"/>
                <a:cs typeface="Open Sans" charset="0"/>
                <a:sym typeface="Open Sans" charset="0"/>
              </a:rPr>
              <a:t>Icons Set</a:t>
            </a:r>
            <a:endParaRPr lang="en-US">
              <a:cs typeface="Gill Sans" charset="0"/>
            </a:endParaRPr>
          </a:p>
        </p:txBody>
      </p:sp>
    </p:spTree>
  </p:cSld>
  <p:clrMapOvr>
    <a:masterClrMapping/>
  </p:clrMapOvr>
  <p:transition xmlns:p14="http://schemas.microsoft.com/office/powerpoint/2010/mai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placeholder_big.001-filtered.jpg"/>
          <p:cNvPicPr>
            <a:picLocks noChangeAspect="1"/>
          </p:cNvPicPr>
          <p:nvPr/>
        </p:nvPicPr>
        <p:blipFill>
          <a:blip r:embed="rId2">
            <a:alphaModFix amt="20000"/>
            <a:extLst>
              <a:ext uri="{28A0092B-C50C-407E-A947-70E740481C1C}">
                <a14:useLocalDpi xmlns:a14="http://schemas.microsoft.com/office/drawing/2010/main" val="0"/>
              </a:ext>
            </a:extLst>
          </a:blip>
          <a:srcRect t="6970" b="6982"/>
          <a:stretch>
            <a:fillRect/>
          </a:stretch>
        </p:blipFill>
        <p:spPr bwMode="auto">
          <a:xfrm>
            <a:off x="-3162300" y="0"/>
            <a:ext cx="24611013" cy="11912600"/>
          </a:xfrm>
          <a:prstGeom prst="rect">
            <a:avLst/>
          </a:prstGeom>
          <a:noFill/>
          <a:ln>
            <a:noFill/>
          </a:ln>
          <a:effectLst/>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290" name="AutoShape 2"/>
          <p:cNvSpPr>
            <a:spLocks/>
          </p:cNvSpPr>
          <p:nvPr/>
        </p:nvSpPr>
        <p:spPr bwMode="auto">
          <a:xfrm>
            <a:off x="1006475" y="723900"/>
            <a:ext cx="145383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Business Landscape</a:t>
            </a:r>
            <a:endParaRPr lang="en-US" dirty="0">
              <a:cs typeface="Gill Sans" charset="0"/>
            </a:endParaRPr>
          </a:p>
        </p:txBody>
      </p:sp>
      <p:sp>
        <p:nvSpPr>
          <p:cNvPr id="12291" name="AutoShape 3"/>
          <p:cNvSpPr>
            <a:spLocks/>
          </p:cNvSpPr>
          <p:nvPr/>
        </p:nvSpPr>
        <p:spPr bwMode="auto">
          <a:xfrm>
            <a:off x="1016000" y="1409700"/>
            <a:ext cx="147574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We Deliver Dream</a:t>
            </a:r>
            <a:endParaRPr lang="en-US" dirty="0">
              <a:cs typeface="Gill Sans" charset="0"/>
            </a:endParaRPr>
          </a:p>
        </p:txBody>
      </p:sp>
      <p:sp>
        <p:nvSpPr>
          <p:cNvPr id="12292" name="AutoShape 4"/>
          <p:cNvSpPr>
            <a:spLocks/>
          </p:cNvSpPr>
          <p:nvPr/>
        </p:nvSpPr>
        <p:spPr bwMode="auto">
          <a:xfrm>
            <a:off x="1055688" y="7029450"/>
            <a:ext cx="5816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400">
                <a:solidFill>
                  <a:srgbClr val="444444"/>
                </a:solidFill>
                <a:latin typeface="Open Sans" charset="0"/>
                <a:cs typeface="Open Sans" charset="0"/>
                <a:sym typeface="Open Sans" charset="0"/>
              </a:rPr>
              <a:t>Nullam id dolor id nibh ultricies vehicula ut id elit. Vestibulum id ligula porta felis euismod semper. Aenean lacinia bibendum nulla sed consectetur. Nulla vitae elit libero, a pharetra augue. Aenean eu leo quam. Pellentesque ornare sem lacinia quam venenatis vestibulum. Morbi leo risus, porta ac consectetur ac,</a:t>
            </a:r>
            <a:endParaRPr lang="en-US">
              <a:cs typeface="Gill Sans" charset="0"/>
            </a:endParaRPr>
          </a:p>
        </p:txBody>
      </p:sp>
      <p:sp>
        <p:nvSpPr>
          <p:cNvPr id="12293" name="AutoShape 5"/>
          <p:cNvSpPr>
            <a:spLocks/>
          </p:cNvSpPr>
          <p:nvPr/>
        </p:nvSpPr>
        <p:spPr bwMode="auto">
          <a:xfrm>
            <a:off x="1054100" y="3162300"/>
            <a:ext cx="5829300" cy="3771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lnSpc>
                <a:spcPct val="80000"/>
              </a:lnSpc>
              <a:defRPr/>
            </a:pPr>
            <a:r>
              <a:rPr lang="en-US" sz="6300">
                <a:solidFill>
                  <a:srgbClr val="232323"/>
                </a:solidFill>
                <a:latin typeface="Open Sans" charset="0"/>
                <a:cs typeface="Open Sans" charset="0"/>
                <a:sym typeface="Open Sans" charset="0"/>
              </a:rPr>
              <a:t>Time Moves Fast. But We Still The Most </a:t>
            </a:r>
            <a:r>
              <a:rPr lang="en-US" sz="6300" b="1">
                <a:solidFill>
                  <a:srgbClr val="232323"/>
                </a:solidFill>
                <a:latin typeface="Open Sans" charset="0"/>
                <a:cs typeface="Open Sans" charset="0"/>
                <a:sym typeface="Open Sans" charset="0"/>
              </a:rPr>
              <a:t>Leading</a:t>
            </a:r>
            <a:r>
              <a:rPr lang="en-US" sz="6300">
                <a:solidFill>
                  <a:srgbClr val="232323"/>
                </a:solidFill>
                <a:latin typeface="Open Sans" charset="0"/>
                <a:cs typeface="Open Sans" charset="0"/>
                <a:sym typeface="Open Sans" charset="0"/>
              </a:rPr>
              <a:t>.</a:t>
            </a:r>
            <a:endParaRPr lang="en-US">
              <a:cs typeface="Gill Sans" charset="0"/>
            </a:endParaRPr>
          </a:p>
        </p:txBody>
      </p:sp>
      <p:sp>
        <p:nvSpPr>
          <p:cNvPr id="12294" name="AutoShape 6"/>
          <p:cNvSpPr>
            <a:spLocks/>
          </p:cNvSpPr>
          <p:nvPr/>
        </p:nvSpPr>
        <p:spPr bwMode="auto">
          <a:xfrm>
            <a:off x="13647738" y="7137400"/>
            <a:ext cx="3940175" cy="884238"/>
          </a:xfrm>
          <a:prstGeom prst="roundRect">
            <a:avLst>
              <a:gd name="adj" fmla="val 48856"/>
            </a:avLst>
          </a:prstGeom>
          <a:solidFill>
            <a:srgbClr val="F29E15">
              <a:alpha val="7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2295" name="AutoShape 7"/>
          <p:cNvSpPr>
            <a:spLocks/>
          </p:cNvSpPr>
          <p:nvPr/>
        </p:nvSpPr>
        <p:spPr bwMode="auto">
          <a:xfrm>
            <a:off x="9472613" y="7137400"/>
            <a:ext cx="5057775" cy="884238"/>
          </a:xfrm>
          <a:prstGeom prst="roundRect">
            <a:avLst>
              <a:gd name="adj" fmla="val 48856"/>
            </a:avLst>
          </a:prstGeom>
          <a:solidFill>
            <a:srgbClr val="E88834">
              <a:alpha val="7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2296" name="AutoShape 8"/>
          <p:cNvSpPr>
            <a:spLocks/>
          </p:cNvSpPr>
          <p:nvPr/>
        </p:nvSpPr>
        <p:spPr bwMode="auto">
          <a:xfrm>
            <a:off x="7431088" y="7137400"/>
            <a:ext cx="2935287" cy="884238"/>
          </a:xfrm>
          <a:prstGeom prst="roundRect">
            <a:avLst>
              <a:gd name="adj" fmla="val 48856"/>
            </a:avLst>
          </a:prstGeom>
          <a:solidFill>
            <a:srgbClr val="F1C616">
              <a:alpha val="7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2297" name="AutoShape 9"/>
          <p:cNvSpPr>
            <a:spLocks/>
          </p:cNvSpPr>
          <p:nvPr/>
        </p:nvSpPr>
        <p:spPr bwMode="auto">
          <a:xfrm>
            <a:off x="7704138" y="6307138"/>
            <a:ext cx="2276475" cy="619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0" y="17892"/>
                </a:lnTo>
                <a:lnTo>
                  <a:pt x="21577" y="17854"/>
                </a:lnTo>
                <a:lnTo>
                  <a:pt x="21600" y="21262"/>
                </a:lnTo>
                <a:lnTo>
                  <a:pt x="21577" y="17854"/>
                </a:lnTo>
                <a:lnTo>
                  <a:pt x="10852" y="17836"/>
                </a:lnTo>
                <a:lnTo>
                  <a:pt x="10883" y="0"/>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12298" name="AutoShape 10"/>
          <p:cNvSpPr>
            <a:spLocks/>
          </p:cNvSpPr>
          <p:nvPr/>
        </p:nvSpPr>
        <p:spPr bwMode="auto">
          <a:xfrm rot="10800000" flipH="1">
            <a:off x="9909175" y="8234363"/>
            <a:ext cx="4113213"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0" y="18120"/>
                </a:lnTo>
                <a:lnTo>
                  <a:pt x="21577" y="18085"/>
                </a:lnTo>
                <a:lnTo>
                  <a:pt x="21600" y="21283"/>
                </a:lnTo>
                <a:lnTo>
                  <a:pt x="21577" y="18085"/>
                </a:lnTo>
                <a:lnTo>
                  <a:pt x="10852" y="18068"/>
                </a:lnTo>
                <a:lnTo>
                  <a:pt x="10826" y="0"/>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12299" name="AutoShape 11"/>
          <p:cNvSpPr>
            <a:spLocks/>
          </p:cNvSpPr>
          <p:nvPr/>
        </p:nvSpPr>
        <p:spPr bwMode="auto">
          <a:xfrm>
            <a:off x="14043025" y="6303963"/>
            <a:ext cx="3311525" cy="620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0" y="17892"/>
                </a:lnTo>
                <a:lnTo>
                  <a:pt x="21577" y="17854"/>
                </a:lnTo>
                <a:lnTo>
                  <a:pt x="21600" y="21262"/>
                </a:lnTo>
                <a:lnTo>
                  <a:pt x="21577" y="17854"/>
                </a:lnTo>
                <a:lnTo>
                  <a:pt x="10852" y="17836"/>
                </a:lnTo>
                <a:lnTo>
                  <a:pt x="10883" y="0"/>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12300" name="AutoShape 12"/>
          <p:cNvSpPr>
            <a:spLocks/>
          </p:cNvSpPr>
          <p:nvPr/>
        </p:nvSpPr>
        <p:spPr bwMode="auto">
          <a:xfrm>
            <a:off x="8188325" y="7340600"/>
            <a:ext cx="1358900" cy="466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717550">
              <a:lnSpc>
                <a:spcPct val="80000"/>
              </a:lnSpc>
              <a:defRPr/>
            </a:pPr>
            <a:r>
              <a:rPr lang="en-US" sz="2100" b="1">
                <a:solidFill>
                  <a:srgbClr val="FFFFFF"/>
                </a:solidFill>
                <a:latin typeface="Open Sans" charset="0"/>
                <a:cs typeface="Open Sans" charset="0"/>
                <a:sym typeface="Open Sans" charset="0"/>
              </a:rPr>
              <a:t>21%</a:t>
            </a:r>
            <a:endParaRPr lang="en-US">
              <a:cs typeface="Gill Sans" charset="0"/>
            </a:endParaRPr>
          </a:p>
        </p:txBody>
      </p:sp>
      <p:sp>
        <p:nvSpPr>
          <p:cNvPr id="12301" name="AutoShape 13"/>
          <p:cNvSpPr>
            <a:spLocks/>
          </p:cNvSpPr>
          <p:nvPr/>
        </p:nvSpPr>
        <p:spPr bwMode="auto">
          <a:xfrm>
            <a:off x="11496675" y="7345363"/>
            <a:ext cx="979488" cy="466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717550">
              <a:lnSpc>
                <a:spcPct val="80000"/>
              </a:lnSpc>
              <a:defRPr/>
            </a:pPr>
            <a:r>
              <a:rPr lang="en-US" sz="2100" b="1">
                <a:solidFill>
                  <a:srgbClr val="FFFFFF"/>
                </a:solidFill>
                <a:latin typeface="Open Sans" charset="0"/>
                <a:cs typeface="Open Sans" charset="0"/>
                <a:sym typeface="Open Sans" charset="0"/>
              </a:rPr>
              <a:t>40%</a:t>
            </a:r>
            <a:endParaRPr lang="en-US">
              <a:cs typeface="Gill Sans" charset="0"/>
            </a:endParaRPr>
          </a:p>
        </p:txBody>
      </p:sp>
      <p:sp>
        <p:nvSpPr>
          <p:cNvPr id="12302" name="AutoShape 14"/>
          <p:cNvSpPr>
            <a:spLocks/>
          </p:cNvSpPr>
          <p:nvPr/>
        </p:nvSpPr>
        <p:spPr bwMode="auto">
          <a:xfrm>
            <a:off x="15252700" y="7345363"/>
            <a:ext cx="1127125" cy="466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717550">
              <a:lnSpc>
                <a:spcPct val="80000"/>
              </a:lnSpc>
              <a:defRPr/>
            </a:pPr>
            <a:r>
              <a:rPr lang="en-US" sz="2100" b="1">
                <a:solidFill>
                  <a:srgbClr val="FFFFFF"/>
                </a:solidFill>
                <a:latin typeface="Open Sans" charset="0"/>
                <a:cs typeface="Open Sans" charset="0"/>
                <a:sym typeface="Open Sans" charset="0"/>
              </a:rPr>
              <a:t>39%</a:t>
            </a:r>
            <a:endParaRPr lang="en-US">
              <a:cs typeface="Gill Sans" charset="0"/>
            </a:endParaRPr>
          </a:p>
        </p:txBody>
      </p:sp>
      <p:sp>
        <p:nvSpPr>
          <p:cNvPr id="12303" name="AutoShape 15"/>
          <p:cNvSpPr>
            <a:spLocks/>
          </p:cNvSpPr>
          <p:nvPr/>
        </p:nvSpPr>
        <p:spPr bwMode="auto">
          <a:xfrm>
            <a:off x="7689850" y="4983163"/>
            <a:ext cx="3398838" cy="1316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815975">
              <a:defRPr/>
            </a:pPr>
            <a:r>
              <a:rPr lang="en-US" sz="2300" b="1">
                <a:solidFill>
                  <a:srgbClr val="444444"/>
                </a:solidFill>
                <a:latin typeface="Open Sans" charset="0"/>
                <a:cs typeface="Open Sans" charset="0"/>
                <a:sym typeface="Open Sans" charset="0"/>
              </a:rPr>
              <a:t>Description here</a:t>
            </a:r>
          </a:p>
          <a:p>
            <a:pPr algn="l" defTabSz="815975">
              <a:defRPr/>
            </a:pPr>
            <a:r>
              <a:rPr lang="en-US" sz="23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2304" name="AutoShape 16"/>
          <p:cNvSpPr>
            <a:spLocks/>
          </p:cNvSpPr>
          <p:nvPr/>
        </p:nvSpPr>
        <p:spPr bwMode="auto">
          <a:xfrm>
            <a:off x="10463213" y="9021763"/>
            <a:ext cx="3016250" cy="1211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50888">
              <a:defRPr/>
            </a:pPr>
            <a:r>
              <a:rPr lang="en-US" sz="2100" b="1">
                <a:solidFill>
                  <a:srgbClr val="444444"/>
                </a:solidFill>
                <a:latin typeface="Open Sans" charset="0"/>
                <a:cs typeface="Open Sans" charset="0"/>
                <a:sym typeface="Open Sans" charset="0"/>
              </a:rPr>
              <a:t>Description here</a:t>
            </a:r>
          </a:p>
          <a:p>
            <a:pPr algn="l" defTabSz="750888">
              <a:defRPr/>
            </a:pPr>
            <a:r>
              <a:rPr lang="en-US" sz="21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2305" name="AutoShape 17"/>
          <p:cNvSpPr>
            <a:spLocks/>
          </p:cNvSpPr>
          <p:nvPr/>
        </p:nvSpPr>
        <p:spPr bwMode="auto">
          <a:xfrm>
            <a:off x="14214475" y="4989513"/>
            <a:ext cx="3111500" cy="130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784225">
              <a:defRPr/>
            </a:pPr>
            <a:r>
              <a:rPr lang="en-US" sz="2200" b="1">
                <a:solidFill>
                  <a:srgbClr val="444444"/>
                </a:solidFill>
                <a:latin typeface="Open Sans" charset="0"/>
                <a:cs typeface="Open Sans" charset="0"/>
                <a:sym typeface="Open Sans" charset="0"/>
              </a:rPr>
              <a:t>Description here</a:t>
            </a:r>
          </a:p>
          <a:p>
            <a:pPr algn="l" defTabSz="784225">
              <a:defRPr/>
            </a:pPr>
            <a:r>
              <a:rPr lang="en-US" sz="22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2306" name="AutoShape 18"/>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05</a:t>
            </a:r>
            <a:endParaRPr lang="en-US">
              <a:cs typeface="Gill Sans" charset="0"/>
            </a:endParaRPr>
          </a:p>
        </p:txBody>
      </p:sp>
    </p:spTree>
  </p:cSld>
  <p:clrMapOvr>
    <a:masterClrMapping/>
  </p:clrMapOvr>
  <p:transition xmlns:p14="http://schemas.microsoft.com/office/powerpoint/2010/mai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placeholder_big.001-filtered.jpg"/>
          <p:cNvPicPr>
            <a:picLocks noChangeAspect="1"/>
          </p:cNvPicPr>
          <p:nvPr/>
        </p:nvPicPr>
        <p:blipFill>
          <a:blip r:embed="rId2">
            <a:alphaModFix amt="20000"/>
            <a:extLst>
              <a:ext uri="{28A0092B-C50C-407E-A947-70E740481C1C}">
                <a14:useLocalDpi xmlns:a14="http://schemas.microsoft.com/office/drawing/2010/main" val="0"/>
              </a:ext>
            </a:extLst>
          </a:blip>
          <a:srcRect t="6970" b="6982"/>
          <a:stretch>
            <a:fillRect/>
          </a:stretch>
        </p:blipFill>
        <p:spPr bwMode="auto">
          <a:xfrm>
            <a:off x="-3162300" y="0"/>
            <a:ext cx="24611013" cy="11912600"/>
          </a:xfrm>
          <a:prstGeom prst="rect">
            <a:avLst/>
          </a:prstGeom>
          <a:noFill/>
          <a:ln>
            <a:noFill/>
          </a:ln>
          <a:effectLst/>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4" name="AutoShape 2"/>
          <p:cNvSpPr>
            <a:spLocks/>
          </p:cNvSpPr>
          <p:nvPr/>
        </p:nvSpPr>
        <p:spPr bwMode="auto">
          <a:xfrm>
            <a:off x="1006475" y="723900"/>
            <a:ext cx="149955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Business Landscape</a:t>
            </a:r>
            <a:endParaRPr lang="en-US" dirty="0">
              <a:cs typeface="Gill Sans" charset="0"/>
            </a:endParaRPr>
          </a:p>
        </p:txBody>
      </p:sp>
      <p:sp>
        <p:nvSpPr>
          <p:cNvPr id="13315" name="AutoShape 3"/>
          <p:cNvSpPr>
            <a:spLocks/>
          </p:cNvSpPr>
          <p:nvPr/>
        </p:nvSpPr>
        <p:spPr bwMode="auto">
          <a:xfrm>
            <a:off x="1016000" y="1409700"/>
            <a:ext cx="149860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a:solidFill>
                  <a:srgbClr val="232323"/>
                </a:solidFill>
                <a:latin typeface="Open Sans" charset="0"/>
                <a:cs typeface="Open Sans" charset="0"/>
                <a:sym typeface="Open Sans" charset="0"/>
              </a:rPr>
              <a:t>We Deliver Dream</a:t>
            </a:r>
            <a:endParaRPr lang="en-US">
              <a:cs typeface="Gill Sans" charset="0"/>
            </a:endParaRPr>
          </a:p>
        </p:txBody>
      </p:sp>
      <p:sp>
        <p:nvSpPr>
          <p:cNvPr id="13316" name="AutoShape 4"/>
          <p:cNvSpPr>
            <a:spLocks/>
          </p:cNvSpPr>
          <p:nvPr/>
        </p:nvSpPr>
        <p:spPr bwMode="auto">
          <a:xfrm>
            <a:off x="2149475" y="6318250"/>
            <a:ext cx="2219325" cy="603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17892"/>
                </a:lnTo>
                <a:lnTo>
                  <a:pt x="21577" y="17854"/>
                </a:lnTo>
                <a:lnTo>
                  <a:pt x="21599" y="21262"/>
                </a:lnTo>
                <a:lnTo>
                  <a:pt x="21577" y="17854"/>
                </a:lnTo>
                <a:lnTo>
                  <a:pt x="10852" y="17836"/>
                </a:lnTo>
                <a:lnTo>
                  <a:pt x="10883" y="0"/>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13317" name="AutoShape 5"/>
          <p:cNvSpPr>
            <a:spLocks/>
          </p:cNvSpPr>
          <p:nvPr/>
        </p:nvSpPr>
        <p:spPr bwMode="auto">
          <a:xfrm rot="10800000" flipH="1">
            <a:off x="5737225" y="8197850"/>
            <a:ext cx="5686425" cy="644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18120"/>
                </a:lnTo>
                <a:lnTo>
                  <a:pt x="21577" y="18085"/>
                </a:lnTo>
                <a:lnTo>
                  <a:pt x="21599" y="21283"/>
                </a:lnTo>
                <a:lnTo>
                  <a:pt x="21577" y="18085"/>
                </a:lnTo>
                <a:lnTo>
                  <a:pt x="10852" y="18068"/>
                </a:lnTo>
                <a:lnTo>
                  <a:pt x="10826" y="0"/>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grpSp>
        <p:nvGrpSpPr>
          <p:cNvPr id="13318" name="Group 6"/>
          <p:cNvGrpSpPr>
            <a:grpSpLocks/>
          </p:cNvGrpSpPr>
          <p:nvPr/>
        </p:nvGrpSpPr>
        <p:grpSpPr bwMode="auto">
          <a:xfrm>
            <a:off x="1130300" y="7127875"/>
            <a:ext cx="16406813" cy="862013"/>
            <a:chOff x="0" y="0"/>
            <a:chExt cx="16407732" cy="862001"/>
          </a:xfrm>
        </p:grpSpPr>
        <p:sp>
          <p:nvSpPr>
            <p:cNvPr id="13319" name="AutoShape 7"/>
            <p:cNvSpPr>
              <a:spLocks/>
            </p:cNvSpPr>
            <p:nvPr/>
          </p:nvSpPr>
          <p:spPr bwMode="auto">
            <a:xfrm>
              <a:off x="10041500" y="0"/>
              <a:ext cx="6366232" cy="862001"/>
            </a:xfrm>
            <a:prstGeom prst="roundRect">
              <a:avLst>
                <a:gd name="adj" fmla="val 48620"/>
              </a:avLst>
            </a:prstGeom>
            <a:solidFill>
              <a:srgbClr val="F29E15">
                <a:alpha val="7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3320" name="AutoShape 8"/>
            <p:cNvSpPr>
              <a:spLocks/>
            </p:cNvSpPr>
            <p:nvPr/>
          </p:nvSpPr>
          <p:spPr bwMode="auto">
            <a:xfrm>
              <a:off x="3297423" y="0"/>
              <a:ext cx="8171320" cy="862001"/>
            </a:xfrm>
            <a:prstGeom prst="roundRect">
              <a:avLst>
                <a:gd name="adj" fmla="val 48620"/>
              </a:avLst>
            </a:prstGeom>
            <a:solidFill>
              <a:srgbClr val="E88834">
                <a:alpha val="7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3321" name="AutoShape 9"/>
            <p:cNvSpPr>
              <a:spLocks/>
            </p:cNvSpPr>
            <p:nvPr/>
          </p:nvSpPr>
          <p:spPr bwMode="auto">
            <a:xfrm>
              <a:off x="0" y="0"/>
              <a:ext cx="4742129" cy="862001"/>
            </a:xfrm>
            <a:prstGeom prst="roundRect">
              <a:avLst>
                <a:gd name="adj" fmla="val 48620"/>
              </a:avLst>
            </a:prstGeom>
            <a:solidFill>
              <a:srgbClr val="F1C616">
                <a:alpha val="7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3322" name="AutoShape 10"/>
          <p:cNvSpPr>
            <a:spLocks/>
          </p:cNvSpPr>
          <p:nvPr/>
        </p:nvSpPr>
        <p:spPr bwMode="auto">
          <a:xfrm>
            <a:off x="2819400" y="7300913"/>
            <a:ext cx="1200150" cy="504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725488">
              <a:lnSpc>
                <a:spcPct val="80000"/>
              </a:lnSpc>
              <a:defRPr/>
            </a:pPr>
            <a:r>
              <a:rPr lang="en-US" sz="2300" b="1">
                <a:solidFill>
                  <a:srgbClr val="FFFFFF"/>
                </a:solidFill>
                <a:latin typeface="Open Sans" charset="0"/>
                <a:cs typeface="Open Sans" charset="0"/>
                <a:sym typeface="Open Sans" charset="0"/>
              </a:rPr>
              <a:t>21%</a:t>
            </a:r>
            <a:endParaRPr lang="en-US">
              <a:cs typeface="Gill Sans" charset="0"/>
            </a:endParaRPr>
          </a:p>
        </p:txBody>
      </p:sp>
      <p:sp>
        <p:nvSpPr>
          <p:cNvPr id="13323" name="AutoShape 11"/>
          <p:cNvSpPr>
            <a:spLocks/>
          </p:cNvSpPr>
          <p:nvPr/>
        </p:nvSpPr>
        <p:spPr bwMode="auto">
          <a:xfrm>
            <a:off x="7856538" y="7305675"/>
            <a:ext cx="1200150" cy="506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725488">
              <a:lnSpc>
                <a:spcPct val="80000"/>
              </a:lnSpc>
              <a:defRPr/>
            </a:pPr>
            <a:r>
              <a:rPr lang="en-US" sz="2300" b="1">
                <a:solidFill>
                  <a:srgbClr val="FFFFFF"/>
                </a:solidFill>
                <a:latin typeface="Open Sans" charset="0"/>
                <a:cs typeface="Open Sans" charset="0"/>
                <a:sym typeface="Open Sans" charset="0"/>
              </a:rPr>
              <a:t>40%</a:t>
            </a:r>
            <a:endParaRPr lang="en-US">
              <a:cs typeface="Gill Sans" charset="0"/>
            </a:endParaRPr>
          </a:p>
        </p:txBody>
      </p:sp>
      <p:sp>
        <p:nvSpPr>
          <p:cNvPr id="13324" name="AutoShape 12"/>
          <p:cNvSpPr>
            <a:spLocks/>
          </p:cNvSpPr>
          <p:nvPr/>
        </p:nvSpPr>
        <p:spPr bwMode="auto">
          <a:xfrm>
            <a:off x="14043025" y="7305675"/>
            <a:ext cx="1198563" cy="506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725488">
              <a:lnSpc>
                <a:spcPct val="80000"/>
              </a:lnSpc>
              <a:defRPr/>
            </a:pPr>
            <a:r>
              <a:rPr lang="en-US" sz="2300" b="1">
                <a:solidFill>
                  <a:srgbClr val="FFFFFF"/>
                </a:solidFill>
                <a:latin typeface="Open Sans" charset="0"/>
                <a:cs typeface="Open Sans" charset="0"/>
                <a:sym typeface="Open Sans" charset="0"/>
              </a:rPr>
              <a:t>39%</a:t>
            </a:r>
            <a:endParaRPr lang="en-US">
              <a:cs typeface="Gill Sans" charset="0"/>
            </a:endParaRPr>
          </a:p>
        </p:txBody>
      </p:sp>
      <p:sp>
        <p:nvSpPr>
          <p:cNvPr id="13325" name="AutoShape 13"/>
          <p:cNvSpPr>
            <a:spLocks/>
          </p:cNvSpPr>
          <p:nvPr/>
        </p:nvSpPr>
        <p:spPr bwMode="auto">
          <a:xfrm>
            <a:off x="1120775" y="4868863"/>
            <a:ext cx="2943225" cy="1277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784225">
              <a:defRPr/>
            </a:pPr>
            <a:r>
              <a:rPr lang="en-US" sz="2200" b="1">
                <a:solidFill>
                  <a:srgbClr val="444444"/>
                </a:solidFill>
                <a:latin typeface="Open Sans" charset="0"/>
                <a:cs typeface="Open Sans" charset="0"/>
                <a:sym typeface="Open Sans" charset="0"/>
              </a:rPr>
              <a:t>Description here</a:t>
            </a:r>
          </a:p>
          <a:p>
            <a:pPr algn="l" defTabSz="784225">
              <a:defRPr/>
            </a:pPr>
            <a:r>
              <a:rPr lang="en-US" sz="2200" b="1">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3326" name="AutoShape 14"/>
          <p:cNvSpPr>
            <a:spLocks/>
          </p:cNvSpPr>
          <p:nvPr/>
        </p:nvSpPr>
        <p:spPr bwMode="auto">
          <a:xfrm>
            <a:off x="4038600" y="4870450"/>
            <a:ext cx="3810000" cy="1255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444444"/>
                </a:solidFill>
                <a:latin typeface="Open Sans" charset="0"/>
                <a:cs typeface="Open Sans" charset="0"/>
                <a:sym typeface="Open Sans" charset="0"/>
              </a:rPr>
              <a:t>Description here Nullam id dolor id nibh ultricies.</a:t>
            </a:r>
            <a:endParaRPr lang="en-US">
              <a:cs typeface="Gill Sans" charset="0"/>
            </a:endParaRPr>
          </a:p>
        </p:txBody>
      </p:sp>
      <p:sp>
        <p:nvSpPr>
          <p:cNvPr id="13327" name="AutoShape 15"/>
          <p:cNvSpPr>
            <a:spLocks/>
          </p:cNvSpPr>
          <p:nvPr/>
        </p:nvSpPr>
        <p:spPr bwMode="auto">
          <a:xfrm>
            <a:off x="12028488" y="6384925"/>
            <a:ext cx="5221287" cy="6048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17892"/>
                </a:lnTo>
                <a:lnTo>
                  <a:pt x="21577" y="17854"/>
                </a:lnTo>
                <a:lnTo>
                  <a:pt x="21599" y="21262"/>
                </a:lnTo>
                <a:lnTo>
                  <a:pt x="21577" y="17854"/>
                </a:lnTo>
                <a:lnTo>
                  <a:pt x="10852" y="17836"/>
                </a:lnTo>
                <a:lnTo>
                  <a:pt x="10883" y="0"/>
                </a:lnTo>
              </a:path>
            </a:pathLst>
          </a:custGeom>
          <a:noFill/>
          <a:ln w="25400" cap="flat" cmpd="sng">
            <a:solidFill>
              <a:srgbClr val="00000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endParaRPr lang="en-US">
              <a:cs typeface="Gill Sans" charset="0"/>
            </a:endParaRPr>
          </a:p>
        </p:txBody>
      </p:sp>
      <p:sp>
        <p:nvSpPr>
          <p:cNvPr id="13328" name="AutoShape 16"/>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06</a:t>
            </a:r>
            <a:endParaRPr lang="en-US">
              <a:cs typeface="Gill Sans" charset="0"/>
            </a:endParaRPr>
          </a:p>
        </p:txBody>
      </p:sp>
      <p:sp>
        <p:nvSpPr>
          <p:cNvPr id="13329" name="AutoShape 17"/>
          <p:cNvSpPr>
            <a:spLocks/>
          </p:cNvSpPr>
          <p:nvPr/>
        </p:nvSpPr>
        <p:spPr bwMode="auto">
          <a:xfrm>
            <a:off x="4727575" y="8970963"/>
            <a:ext cx="2943225" cy="1277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784225">
              <a:defRPr/>
            </a:pPr>
            <a:r>
              <a:rPr lang="en-US" sz="2200" b="1">
                <a:solidFill>
                  <a:srgbClr val="444444"/>
                </a:solidFill>
                <a:latin typeface="Open Sans" charset="0"/>
                <a:cs typeface="Open Sans" charset="0"/>
                <a:sym typeface="Open Sans" charset="0"/>
              </a:rPr>
              <a:t>Description here</a:t>
            </a:r>
          </a:p>
          <a:p>
            <a:pPr algn="l" defTabSz="784225">
              <a:defRPr/>
            </a:pPr>
            <a:r>
              <a:rPr lang="en-US" sz="2200" b="1">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3330" name="AutoShape 18"/>
          <p:cNvSpPr>
            <a:spLocks/>
          </p:cNvSpPr>
          <p:nvPr/>
        </p:nvSpPr>
        <p:spPr bwMode="auto">
          <a:xfrm>
            <a:off x="7645400" y="8985250"/>
            <a:ext cx="5246688" cy="1257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758825">
              <a:defRPr/>
            </a:pPr>
            <a:r>
              <a:rPr lang="en-US" sz="2200">
                <a:solidFill>
                  <a:srgbClr val="444444"/>
                </a:solidFill>
                <a:latin typeface="Open Sans" charset="0"/>
                <a:cs typeface="Open Sans" charset="0"/>
                <a:sym typeface="Open Sans" charset="0"/>
              </a:rPr>
              <a:t>Nullam id dolor id nibh ultricies. Description here</a:t>
            </a:r>
          </a:p>
          <a:p>
            <a:pPr algn="l" defTabSz="758825">
              <a:defRPr/>
            </a:pPr>
            <a:r>
              <a:rPr lang="en-US" sz="2200">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3331" name="AutoShape 19"/>
          <p:cNvSpPr>
            <a:spLocks/>
          </p:cNvSpPr>
          <p:nvPr/>
        </p:nvSpPr>
        <p:spPr bwMode="auto">
          <a:xfrm>
            <a:off x="10798175" y="4868863"/>
            <a:ext cx="2943225" cy="1277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784225">
              <a:defRPr/>
            </a:pPr>
            <a:r>
              <a:rPr lang="en-US" sz="2200" b="1">
                <a:solidFill>
                  <a:srgbClr val="444444"/>
                </a:solidFill>
                <a:latin typeface="Open Sans" charset="0"/>
                <a:cs typeface="Open Sans" charset="0"/>
                <a:sym typeface="Open Sans" charset="0"/>
              </a:rPr>
              <a:t>Description here</a:t>
            </a:r>
          </a:p>
          <a:p>
            <a:pPr algn="l" defTabSz="784225">
              <a:defRPr/>
            </a:pPr>
            <a:r>
              <a:rPr lang="en-US" sz="2200" b="1">
                <a:solidFill>
                  <a:srgbClr val="444444"/>
                </a:solidFill>
                <a:latin typeface="Open Sans" charset="0"/>
                <a:cs typeface="Open Sans" charset="0"/>
                <a:sym typeface="Open Sans" charset="0"/>
              </a:rPr>
              <a:t>Nullam id dolor id nibh ultricies.</a:t>
            </a:r>
            <a:endParaRPr lang="en-US">
              <a:cs typeface="Gill Sans" charset="0"/>
            </a:endParaRPr>
          </a:p>
        </p:txBody>
      </p:sp>
      <p:sp>
        <p:nvSpPr>
          <p:cNvPr id="13332" name="AutoShape 20"/>
          <p:cNvSpPr>
            <a:spLocks/>
          </p:cNvSpPr>
          <p:nvPr/>
        </p:nvSpPr>
        <p:spPr bwMode="auto">
          <a:xfrm>
            <a:off x="13716000" y="4870450"/>
            <a:ext cx="3810000" cy="1255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defRPr/>
            </a:pPr>
            <a:r>
              <a:rPr lang="en-US" sz="2400">
                <a:solidFill>
                  <a:srgbClr val="444444"/>
                </a:solidFill>
                <a:latin typeface="Open Sans" charset="0"/>
                <a:cs typeface="Open Sans" charset="0"/>
                <a:sym typeface="Open Sans" charset="0"/>
              </a:rPr>
              <a:t>Description here Nullam id dolor id nibh ultricies.</a:t>
            </a:r>
            <a:endParaRPr lang="en-US">
              <a:cs typeface="Gill Sans" charset="0"/>
            </a:endParaRPr>
          </a:p>
        </p:txBody>
      </p:sp>
    </p:spTree>
  </p:cSld>
  <p:clrMapOvr>
    <a:masterClrMapping/>
  </p:clrMapOvr>
  <p:transition xmlns:p14="http://schemas.microsoft.com/office/powerpoint/2010/mai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1"/>
          <p:cNvGrpSpPr>
            <a:grpSpLocks/>
          </p:cNvGrpSpPr>
          <p:nvPr/>
        </p:nvGrpSpPr>
        <p:grpSpPr bwMode="auto">
          <a:xfrm>
            <a:off x="914400" y="3783013"/>
            <a:ext cx="16457613" cy="7862887"/>
            <a:chOff x="0" y="0"/>
            <a:chExt cx="16459199" cy="7861302"/>
          </a:xfrm>
        </p:grpSpPr>
        <p:grpSp>
          <p:nvGrpSpPr>
            <p:cNvPr id="14341" name="Group 2"/>
            <p:cNvGrpSpPr>
              <a:grpSpLocks/>
            </p:cNvGrpSpPr>
            <p:nvPr/>
          </p:nvGrpSpPr>
          <p:grpSpPr bwMode="auto">
            <a:xfrm>
              <a:off x="0" y="3174"/>
              <a:ext cx="4242209" cy="7854953"/>
              <a:chOff x="0" y="-1"/>
              <a:chExt cx="4242209" cy="7854953"/>
            </a:xfrm>
          </p:grpSpPr>
          <p:grpSp>
            <p:nvGrpSpPr>
              <p:cNvPr id="2" name="Group 3"/>
              <p:cNvGrpSpPr>
                <a:grpSpLocks/>
              </p:cNvGrpSpPr>
              <p:nvPr/>
            </p:nvGrpSpPr>
            <p:grpSpPr bwMode="auto">
              <a:xfrm>
                <a:off x="0" y="-1"/>
                <a:ext cx="4242209" cy="4242532"/>
                <a:chOff x="0" y="-1"/>
                <a:chExt cx="4242209" cy="4242532"/>
              </a:xfrm>
            </p:grpSpPr>
            <p:sp>
              <p:nvSpPr>
                <p:cNvPr id="14340" name="AutoShape 4"/>
                <p:cNvSpPr>
                  <a:spLocks/>
                </p:cNvSpPr>
                <p:nvPr/>
              </p:nvSpPr>
              <p:spPr bwMode="auto">
                <a:xfrm>
                  <a:off x="0" y="-1"/>
                  <a:ext cx="4242209" cy="424253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 name="AutoShape 5"/>
                <p:cNvSpPr>
                  <a:spLocks/>
                </p:cNvSpPr>
                <p:nvPr/>
              </p:nvSpPr>
              <p:spPr bwMode="auto">
                <a:xfrm>
                  <a:off x="80971" y="92055"/>
                  <a:ext cx="4069154" cy="406952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 name="AutoShape 6"/>
                <p:cNvSpPr>
                  <a:spLocks/>
                </p:cNvSpPr>
                <p:nvPr/>
              </p:nvSpPr>
              <p:spPr bwMode="auto">
                <a:xfrm>
                  <a:off x="341346" y="341242"/>
                  <a:ext cx="3559518" cy="35600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4344" name="AutoShape 8"/>
              <p:cNvSpPr>
                <a:spLocks/>
              </p:cNvSpPr>
              <p:nvPr/>
            </p:nvSpPr>
            <p:spPr bwMode="auto">
              <a:xfrm>
                <a:off x="1004985" y="4413946"/>
                <a:ext cx="2281457" cy="647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3200" b="1">
                    <a:solidFill>
                      <a:srgbClr val="232323"/>
                    </a:solidFill>
                    <a:latin typeface="Open Sans" charset="0"/>
                    <a:cs typeface="Open Sans" charset="0"/>
                    <a:sym typeface="Open Sans" charset="0"/>
                  </a:rPr>
                  <a:t>John</a:t>
                </a:r>
                <a:r>
                  <a:rPr lang="en-US" sz="3200">
                    <a:solidFill>
                      <a:srgbClr val="232323"/>
                    </a:solidFill>
                    <a:latin typeface="Open Sans" charset="0"/>
                    <a:cs typeface="Open Sans" charset="0"/>
                    <a:sym typeface="Open Sans" charset="0"/>
                  </a:rPr>
                  <a:t> Alexis </a:t>
                </a:r>
                <a:endParaRPr lang="en-US">
                  <a:cs typeface="Gill Sans" charset="0"/>
                </a:endParaRPr>
              </a:p>
            </p:txBody>
          </p:sp>
          <p:sp>
            <p:nvSpPr>
              <p:cNvPr id="14345" name="Line 9"/>
              <p:cNvSpPr>
                <a:spLocks noChangeShapeType="1"/>
              </p:cNvSpPr>
              <p:nvPr/>
            </p:nvSpPr>
            <p:spPr bwMode="auto">
              <a:xfrm>
                <a:off x="165116" y="6070962"/>
                <a:ext cx="3950081"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14346" name="AutoShape 10"/>
              <p:cNvSpPr>
                <a:spLocks/>
              </p:cNvSpPr>
              <p:nvPr/>
            </p:nvSpPr>
            <p:spPr bwMode="auto">
              <a:xfrm>
                <a:off x="90497" y="6077310"/>
                <a:ext cx="4102496" cy="177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a:solidFill>
                      <a:srgbClr val="444444"/>
                    </a:solidFill>
                    <a:latin typeface="Open Sans" charset="0"/>
                    <a:cs typeface="Open Sans" charset="0"/>
                    <a:sym typeface="Open Sans" charset="0"/>
                  </a:rPr>
                  <a:t>He is lorem ipsum dolor sit amet. He've been lorem ipsum with many ipsum constecture</a:t>
                </a:r>
                <a:endParaRPr lang="en-US">
                  <a:cs typeface="Gill Sans" charset="0"/>
                </a:endParaRPr>
              </a:p>
            </p:txBody>
          </p:sp>
          <p:sp>
            <p:nvSpPr>
              <p:cNvPr id="14347" name="AutoShape 11"/>
              <p:cNvSpPr>
                <a:spLocks/>
              </p:cNvSpPr>
              <p:nvPr/>
            </p:nvSpPr>
            <p:spPr bwMode="auto">
              <a:xfrm>
                <a:off x="1524147" y="5156746"/>
                <a:ext cx="1244720" cy="622175"/>
              </a:xfrm>
              <a:prstGeom prst="roundRect">
                <a:avLst>
                  <a:gd name="adj" fmla="val 14287"/>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1C616"/>
                    </a:solidFill>
                    <a:latin typeface="Source Sans Pro" charset="0"/>
                    <a:cs typeface="Source Sans Pro" charset="0"/>
                    <a:sym typeface="Source Sans Pro" charset="0"/>
                  </a:rPr>
                  <a:t>CEO</a:t>
                </a:r>
                <a:endParaRPr lang="en-US">
                  <a:cs typeface="Gill Sans" charset="0"/>
                </a:endParaRPr>
              </a:p>
            </p:txBody>
          </p:sp>
        </p:grpSp>
        <p:grpSp>
          <p:nvGrpSpPr>
            <p:cNvPr id="14342" name="Group 12"/>
            <p:cNvGrpSpPr>
              <a:grpSpLocks/>
            </p:cNvGrpSpPr>
            <p:nvPr/>
          </p:nvGrpSpPr>
          <p:grpSpPr bwMode="auto">
            <a:xfrm>
              <a:off x="6096587" y="0"/>
              <a:ext cx="4253323" cy="7861302"/>
              <a:chOff x="588" y="-1"/>
              <a:chExt cx="4253323" cy="7861302"/>
            </a:xfrm>
          </p:grpSpPr>
          <p:sp>
            <p:nvSpPr>
              <p:cNvPr id="14349" name="AutoShape 13"/>
              <p:cNvSpPr>
                <a:spLocks/>
              </p:cNvSpPr>
              <p:nvPr/>
            </p:nvSpPr>
            <p:spPr bwMode="auto">
              <a:xfrm>
                <a:off x="743610" y="4420295"/>
                <a:ext cx="2630742" cy="647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3200" b="1">
                    <a:solidFill>
                      <a:srgbClr val="232323"/>
                    </a:solidFill>
                    <a:latin typeface="Open Sans" charset="0"/>
                    <a:cs typeface="Open Sans" charset="0"/>
                    <a:sym typeface="Open Sans" charset="0"/>
                  </a:rPr>
                  <a:t>Mikha</a:t>
                </a:r>
                <a:r>
                  <a:rPr lang="en-US" sz="3200">
                    <a:solidFill>
                      <a:srgbClr val="232323"/>
                    </a:solidFill>
                    <a:latin typeface="Open Sans" charset="0"/>
                    <a:cs typeface="Open Sans" charset="0"/>
                    <a:sym typeface="Open Sans" charset="0"/>
                  </a:rPr>
                  <a:t> Alexis </a:t>
                </a:r>
                <a:endParaRPr lang="en-US">
                  <a:cs typeface="Gill Sans" charset="0"/>
                </a:endParaRPr>
              </a:p>
            </p:txBody>
          </p:sp>
          <p:sp>
            <p:nvSpPr>
              <p:cNvPr id="14350" name="Line 14"/>
              <p:cNvSpPr>
                <a:spLocks noChangeShapeType="1"/>
              </p:cNvSpPr>
              <p:nvPr/>
            </p:nvSpPr>
            <p:spPr bwMode="auto">
              <a:xfrm>
                <a:off x="76795" y="6070962"/>
                <a:ext cx="3948494"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14351" name="AutoShape 15"/>
              <p:cNvSpPr>
                <a:spLocks/>
              </p:cNvSpPr>
              <p:nvPr/>
            </p:nvSpPr>
            <p:spPr bwMode="auto">
              <a:xfrm>
                <a:off x="588" y="6083659"/>
                <a:ext cx="4100908" cy="177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a:solidFill>
                      <a:srgbClr val="444444"/>
                    </a:solidFill>
                    <a:latin typeface="Open Sans" charset="0"/>
                    <a:cs typeface="Open Sans" charset="0"/>
                    <a:sym typeface="Open Sans" charset="0"/>
                  </a:rPr>
                  <a:t>He is lorem ipsum dolor sit amet. He've been lorem ipsum with many ipsum constecture</a:t>
                </a:r>
                <a:endParaRPr lang="en-US">
                  <a:cs typeface="Gill Sans" charset="0"/>
                </a:endParaRPr>
              </a:p>
            </p:txBody>
          </p:sp>
          <p:sp>
            <p:nvSpPr>
              <p:cNvPr id="14352" name="AutoShape 16"/>
              <p:cNvSpPr>
                <a:spLocks/>
              </p:cNvSpPr>
              <p:nvPr/>
            </p:nvSpPr>
            <p:spPr bwMode="auto">
              <a:xfrm>
                <a:off x="1435826" y="5156746"/>
                <a:ext cx="1243133" cy="622175"/>
              </a:xfrm>
              <a:prstGeom prst="roundRect">
                <a:avLst>
                  <a:gd name="adj" fmla="val 14287"/>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1C616"/>
                    </a:solidFill>
                    <a:latin typeface="Source Sans Pro" charset="0"/>
                    <a:cs typeface="Source Sans Pro" charset="0"/>
                    <a:sym typeface="Source Sans Pro" charset="0"/>
                  </a:rPr>
                  <a:t>CTO</a:t>
                </a:r>
                <a:endParaRPr lang="en-US">
                  <a:cs typeface="Gill Sans" charset="0"/>
                </a:endParaRPr>
              </a:p>
            </p:txBody>
          </p:sp>
          <p:grpSp>
            <p:nvGrpSpPr>
              <p:cNvPr id="14356" name="Group 17"/>
              <p:cNvGrpSpPr>
                <a:grpSpLocks/>
              </p:cNvGrpSpPr>
              <p:nvPr/>
            </p:nvGrpSpPr>
            <p:grpSpPr bwMode="auto">
              <a:xfrm>
                <a:off x="13289" y="-1"/>
                <a:ext cx="4240622" cy="4242532"/>
                <a:chOff x="589" y="-1"/>
                <a:chExt cx="4240622" cy="4242532"/>
              </a:xfrm>
            </p:grpSpPr>
            <p:sp>
              <p:nvSpPr>
                <p:cNvPr id="14354" name="AutoShape 18"/>
                <p:cNvSpPr>
                  <a:spLocks/>
                </p:cNvSpPr>
                <p:nvPr/>
              </p:nvSpPr>
              <p:spPr bwMode="auto">
                <a:xfrm>
                  <a:off x="589" y="-1"/>
                  <a:ext cx="4240622" cy="424253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9"/>
                        <a:pt x="6724" y="20639"/>
                        <a:pt x="2881" y="16796"/>
                      </a:cubicBezTo>
                      <a:cubicBezTo>
                        <a:pt x="-961" y="12953"/>
                        <a:pt x="-961" y="6723"/>
                        <a:pt x="2881" y="2881"/>
                      </a:cubicBezTo>
                      <a:cubicBezTo>
                        <a:pt x="6724"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4355" name="AutoShape 19"/>
                <p:cNvSpPr>
                  <a:spLocks/>
                </p:cNvSpPr>
                <p:nvPr/>
              </p:nvSpPr>
              <p:spPr bwMode="auto">
                <a:xfrm>
                  <a:off x="81560" y="92055"/>
                  <a:ext cx="4067567" cy="406953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5" name="AutoShape 20"/>
                <p:cNvSpPr>
                  <a:spLocks/>
                </p:cNvSpPr>
                <p:nvPr/>
              </p:nvSpPr>
              <p:spPr bwMode="auto">
                <a:xfrm>
                  <a:off x="341935" y="341242"/>
                  <a:ext cx="3557930" cy="356004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grpSp>
          <p:nvGrpSpPr>
            <p:cNvPr id="14343" name="Group 22"/>
            <p:cNvGrpSpPr>
              <a:grpSpLocks/>
            </p:cNvGrpSpPr>
            <p:nvPr/>
          </p:nvGrpSpPr>
          <p:grpSpPr bwMode="auto">
            <a:xfrm>
              <a:off x="12204289" y="0"/>
              <a:ext cx="4254910" cy="7861302"/>
              <a:chOff x="-410" y="0"/>
              <a:chExt cx="4254910" cy="7861302"/>
            </a:xfrm>
          </p:grpSpPr>
          <p:sp>
            <p:nvSpPr>
              <p:cNvPr id="14359" name="AutoShape 23"/>
              <p:cNvSpPr>
                <a:spLocks/>
              </p:cNvSpPr>
              <p:nvPr/>
            </p:nvSpPr>
            <p:spPr bwMode="auto">
              <a:xfrm>
                <a:off x="785478" y="4420296"/>
                <a:ext cx="2541833" cy="647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3200" b="1">
                    <a:solidFill>
                      <a:srgbClr val="232323"/>
                    </a:solidFill>
                    <a:latin typeface="Open Sans" charset="0"/>
                    <a:cs typeface="Open Sans" charset="0"/>
                    <a:sym typeface="Open Sans" charset="0"/>
                  </a:rPr>
                  <a:t>Diana</a:t>
                </a:r>
                <a:r>
                  <a:rPr lang="en-US" sz="3200">
                    <a:solidFill>
                      <a:srgbClr val="232323"/>
                    </a:solidFill>
                    <a:latin typeface="Open Sans" charset="0"/>
                    <a:cs typeface="Open Sans" charset="0"/>
                    <a:sym typeface="Open Sans" charset="0"/>
                  </a:rPr>
                  <a:t> Alexis </a:t>
                </a:r>
                <a:endParaRPr lang="en-US">
                  <a:cs typeface="Gill Sans" charset="0"/>
                </a:endParaRPr>
              </a:p>
            </p:txBody>
          </p:sp>
          <p:sp>
            <p:nvSpPr>
              <p:cNvPr id="14360" name="Line 24"/>
              <p:cNvSpPr>
                <a:spLocks noChangeShapeType="1"/>
              </p:cNvSpPr>
              <p:nvPr/>
            </p:nvSpPr>
            <p:spPr bwMode="auto">
              <a:xfrm>
                <a:off x="75797" y="6070963"/>
                <a:ext cx="3950081"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14361" name="AutoShape 25"/>
              <p:cNvSpPr>
                <a:spLocks/>
              </p:cNvSpPr>
              <p:nvPr/>
            </p:nvSpPr>
            <p:spPr bwMode="auto">
              <a:xfrm>
                <a:off x="-410" y="6083660"/>
                <a:ext cx="4102495" cy="177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a:solidFill>
                      <a:srgbClr val="444444"/>
                    </a:solidFill>
                    <a:latin typeface="Open Sans" charset="0"/>
                    <a:cs typeface="Open Sans" charset="0"/>
                    <a:sym typeface="Open Sans" charset="0"/>
                  </a:rPr>
                  <a:t>He is lorem ipsum dolor sit amet. He've been lorem ipsum with many ipsum constecture</a:t>
                </a:r>
                <a:endParaRPr lang="en-US">
                  <a:cs typeface="Gill Sans" charset="0"/>
                </a:endParaRPr>
              </a:p>
            </p:txBody>
          </p:sp>
          <p:sp>
            <p:nvSpPr>
              <p:cNvPr id="14362" name="AutoShape 26"/>
              <p:cNvSpPr>
                <a:spLocks/>
              </p:cNvSpPr>
              <p:nvPr/>
            </p:nvSpPr>
            <p:spPr bwMode="auto">
              <a:xfrm>
                <a:off x="863273" y="5156747"/>
                <a:ext cx="2349726" cy="622175"/>
              </a:xfrm>
              <a:prstGeom prst="roundRect">
                <a:avLst>
                  <a:gd name="adj" fmla="val 14287"/>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1C616"/>
                    </a:solidFill>
                    <a:latin typeface="Source Sans Pro" charset="0"/>
                    <a:cs typeface="Source Sans Pro" charset="0"/>
                    <a:sym typeface="Source Sans Pro" charset="0"/>
                  </a:rPr>
                  <a:t>H.R Manager</a:t>
                </a:r>
                <a:endParaRPr lang="en-US">
                  <a:cs typeface="Gill Sans" charset="0"/>
                </a:endParaRPr>
              </a:p>
            </p:txBody>
          </p:sp>
          <p:grpSp>
            <p:nvGrpSpPr>
              <p:cNvPr id="14348" name="Group 27"/>
              <p:cNvGrpSpPr>
                <a:grpSpLocks/>
              </p:cNvGrpSpPr>
              <p:nvPr/>
            </p:nvGrpSpPr>
            <p:grpSpPr bwMode="auto">
              <a:xfrm>
                <a:off x="12291" y="0"/>
                <a:ext cx="4242209" cy="4242532"/>
                <a:chOff x="-409" y="0"/>
                <a:chExt cx="4242209" cy="4242532"/>
              </a:xfrm>
            </p:grpSpPr>
            <p:sp>
              <p:nvSpPr>
                <p:cNvPr id="14364" name="AutoShape 28"/>
                <p:cNvSpPr>
                  <a:spLocks/>
                </p:cNvSpPr>
                <p:nvPr/>
              </p:nvSpPr>
              <p:spPr bwMode="auto">
                <a:xfrm>
                  <a:off x="-409" y="0"/>
                  <a:ext cx="4242209" cy="424253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4365" name="AutoShape 29"/>
                <p:cNvSpPr>
                  <a:spLocks/>
                </p:cNvSpPr>
                <p:nvPr/>
              </p:nvSpPr>
              <p:spPr bwMode="auto">
                <a:xfrm>
                  <a:off x="80561" y="92056"/>
                  <a:ext cx="4069155" cy="406953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4366" name="AutoShape 30"/>
                <p:cNvSpPr>
                  <a:spLocks/>
                </p:cNvSpPr>
                <p:nvPr/>
              </p:nvSpPr>
              <p:spPr bwMode="auto">
                <a:xfrm>
                  <a:off x="340936" y="341243"/>
                  <a:ext cx="3559518" cy="356004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grpSp>
      <p:sp>
        <p:nvSpPr>
          <p:cNvPr id="14368" name="AutoShape 32"/>
          <p:cNvSpPr>
            <a:spLocks/>
          </p:cNvSpPr>
          <p:nvPr/>
        </p:nvSpPr>
        <p:spPr bwMode="auto">
          <a:xfrm>
            <a:off x="1006475" y="723900"/>
            <a:ext cx="152241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Meet The Executives</a:t>
            </a:r>
            <a:endParaRPr lang="en-US" dirty="0">
              <a:cs typeface="Gill Sans" charset="0"/>
            </a:endParaRPr>
          </a:p>
        </p:txBody>
      </p:sp>
      <p:sp>
        <p:nvSpPr>
          <p:cNvPr id="14369" name="AutoShape 33"/>
          <p:cNvSpPr>
            <a:spLocks/>
          </p:cNvSpPr>
          <p:nvPr/>
        </p:nvSpPr>
        <p:spPr bwMode="auto">
          <a:xfrm>
            <a:off x="1016000" y="1409700"/>
            <a:ext cx="149860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sp>
        <p:nvSpPr>
          <p:cNvPr id="14370" name="AutoShape 34"/>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07</a:t>
            </a:r>
            <a:endParaRPr lang="en-US">
              <a:cs typeface="Gill Sans" charset="0"/>
            </a:endParaRPr>
          </a:p>
        </p:txBody>
      </p:sp>
    </p:spTree>
  </p:cSld>
  <p:clrMapOvr>
    <a:masterClrMapping/>
  </p:clrMapOvr>
  <p:transition xmlns:p14="http://schemas.microsoft.com/office/powerpoint/2010/mai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1"/>
          <p:cNvGrpSpPr>
            <a:grpSpLocks/>
          </p:cNvGrpSpPr>
          <p:nvPr/>
        </p:nvGrpSpPr>
        <p:grpSpPr bwMode="auto">
          <a:xfrm flipH="1">
            <a:off x="6769100" y="3389313"/>
            <a:ext cx="4241800" cy="4241800"/>
            <a:chOff x="0" y="0"/>
            <a:chExt cx="4241801" cy="4241801"/>
          </a:xfrm>
        </p:grpSpPr>
        <p:sp>
          <p:nvSpPr>
            <p:cNvPr id="2" name="AutoShape 2"/>
            <p:cNvSpPr>
              <a:spLocks/>
            </p:cNvSpPr>
            <p:nvPr/>
          </p:nvSpPr>
          <p:spPr bwMode="auto">
            <a:xfrm>
              <a:off x="0" y="0"/>
              <a:ext cx="4241801" cy="4241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3" name="AutoShape 3"/>
            <p:cNvSpPr>
              <a:spLocks/>
            </p:cNvSpPr>
            <p:nvPr/>
          </p:nvSpPr>
          <p:spPr bwMode="auto">
            <a:xfrm>
              <a:off x="80962" y="92075"/>
              <a:ext cx="4068764" cy="40687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4" name="AutoShape 4"/>
            <p:cNvSpPr>
              <a:spLocks/>
            </p:cNvSpPr>
            <p:nvPr/>
          </p:nvSpPr>
          <p:spPr bwMode="auto">
            <a:xfrm>
              <a:off x="341312" y="341312"/>
              <a:ext cx="3559176" cy="3559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15362" name="Group 6"/>
          <p:cNvGrpSpPr>
            <a:grpSpLocks/>
          </p:cNvGrpSpPr>
          <p:nvPr/>
        </p:nvGrpSpPr>
        <p:grpSpPr bwMode="auto">
          <a:xfrm flipH="1">
            <a:off x="12420600" y="3429000"/>
            <a:ext cx="4243388" cy="4241800"/>
            <a:chOff x="0" y="0"/>
            <a:chExt cx="4241801" cy="4241801"/>
          </a:xfrm>
        </p:grpSpPr>
        <p:sp>
          <p:nvSpPr>
            <p:cNvPr id="5" name="AutoShape 7"/>
            <p:cNvSpPr>
              <a:spLocks/>
            </p:cNvSpPr>
            <p:nvPr/>
          </p:nvSpPr>
          <p:spPr bwMode="auto">
            <a:xfrm>
              <a:off x="0" y="0"/>
              <a:ext cx="4241801" cy="4241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5368" name="AutoShape 8"/>
            <p:cNvSpPr>
              <a:spLocks/>
            </p:cNvSpPr>
            <p:nvPr/>
          </p:nvSpPr>
          <p:spPr bwMode="auto">
            <a:xfrm>
              <a:off x="80933" y="92075"/>
              <a:ext cx="4068828" cy="406876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5369" name="AutoShape 9"/>
            <p:cNvSpPr>
              <a:spLocks/>
            </p:cNvSpPr>
            <p:nvPr/>
          </p:nvSpPr>
          <p:spPr bwMode="auto">
            <a:xfrm>
              <a:off x="341185" y="341313"/>
              <a:ext cx="3559430" cy="3559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15363" name="Group 11"/>
          <p:cNvGrpSpPr>
            <a:grpSpLocks/>
          </p:cNvGrpSpPr>
          <p:nvPr/>
        </p:nvGrpSpPr>
        <p:grpSpPr bwMode="auto">
          <a:xfrm flipH="1">
            <a:off x="9815513" y="7696200"/>
            <a:ext cx="4243387" cy="4241800"/>
            <a:chOff x="0" y="0"/>
            <a:chExt cx="4241801" cy="4241801"/>
          </a:xfrm>
        </p:grpSpPr>
        <p:sp>
          <p:nvSpPr>
            <p:cNvPr id="15372" name="AutoShape 12"/>
            <p:cNvSpPr>
              <a:spLocks/>
            </p:cNvSpPr>
            <p:nvPr/>
          </p:nvSpPr>
          <p:spPr bwMode="auto">
            <a:xfrm>
              <a:off x="0" y="0"/>
              <a:ext cx="4241801" cy="4241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5373" name="AutoShape 13"/>
            <p:cNvSpPr>
              <a:spLocks/>
            </p:cNvSpPr>
            <p:nvPr/>
          </p:nvSpPr>
          <p:spPr bwMode="auto">
            <a:xfrm>
              <a:off x="80932" y="92075"/>
              <a:ext cx="4068829" cy="406876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5374" name="AutoShape 14"/>
            <p:cNvSpPr>
              <a:spLocks/>
            </p:cNvSpPr>
            <p:nvPr/>
          </p:nvSpPr>
          <p:spPr bwMode="auto">
            <a:xfrm>
              <a:off x="341184" y="341313"/>
              <a:ext cx="3559432" cy="3559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grpSp>
        <p:nvGrpSpPr>
          <p:cNvPr id="15364" name="Group 16"/>
          <p:cNvGrpSpPr>
            <a:grpSpLocks/>
          </p:cNvGrpSpPr>
          <p:nvPr/>
        </p:nvGrpSpPr>
        <p:grpSpPr bwMode="auto">
          <a:xfrm flipH="1">
            <a:off x="3973513" y="7696200"/>
            <a:ext cx="4241800" cy="4241800"/>
            <a:chOff x="0" y="0"/>
            <a:chExt cx="4241801" cy="4241801"/>
          </a:xfrm>
        </p:grpSpPr>
        <p:sp>
          <p:nvSpPr>
            <p:cNvPr id="15377" name="AutoShape 17"/>
            <p:cNvSpPr>
              <a:spLocks/>
            </p:cNvSpPr>
            <p:nvPr/>
          </p:nvSpPr>
          <p:spPr bwMode="auto">
            <a:xfrm>
              <a:off x="0" y="0"/>
              <a:ext cx="4241801" cy="4241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5378" name="AutoShape 18"/>
            <p:cNvSpPr>
              <a:spLocks/>
            </p:cNvSpPr>
            <p:nvPr/>
          </p:nvSpPr>
          <p:spPr bwMode="auto">
            <a:xfrm>
              <a:off x="80963" y="92075"/>
              <a:ext cx="4068763" cy="406876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5379" name="AutoShape 19"/>
            <p:cNvSpPr>
              <a:spLocks/>
            </p:cNvSpPr>
            <p:nvPr/>
          </p:nvSpPr>
          <p:spPr bwMode="auto">
            <a:xfrm>
              <a:off x="341313" y="341313"/>
              <a:ext cx="3559176" cy="3559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5381" name="AutoShape 21"/>
          <p:cNvSpPr>
            <a:spLocks/>
          </p:cNvSpPr>
          <p:nvPr/>
        </p:nvSpPr>
        <p:spPr bwMode="auto">
          <a:xfrm>
            <a:off x="1006475" y="723900"/>
            <a:ext cx="153003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Meet The Executives</a:t>
            </a:r>
            <a:endParaRPr lang="en-US" dirty="0">
              <a:cs typeface="Gill Sans" charset="0"/>
            </a:endParaRPr>
          </a:p>
        </p:txBody>
      </p:sp>
      <p:sp>
        <p:nvSpPr>
          <p:cNvPr id="15382" name="AutoShape 22"/>
          <p:cNvSpPr>
            <a:spLocks/>
          </p:cNvSpPr>
          <p:nvPr/>
        </p:nvSpPr>
        <p:spPr bwMode="auto">
          <a:xfrm>
            <a:off x="1016000" y="1409700"/>
            <a:ext cx="152908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grpSp>
        <p:nvGrpSpPr>
          <p:cNvPr id="15367" name="Group 23"/>
          <p:cNvGrpSpPr>
            <a:grpSpLocks/>
          </p:cNvGrpSpPr>
          <p:nvPr/>
        </p:nvGrpSpPr>
        <p:grpSpPr bwMode="auto">
          <a:xfrm flipH="1">
            <a:off x="989013" y="3389313"/>
            <a:ext cx="4241800" cy="4241800"/>
            <a:chOff x="0" y="0"/>
            <a:chExt cx="4241801" cy="4241801"/>
          </a:xfrm>
        </p:grpSpPr>
        <p:sp>
          <p:nvSpPr>
            <p:cNvPr id="15384" name="AutoShape 24"/>
            <p:cNvSpPr>
              <a:spLocks/>
            </p:cNvSpPr>
            <p:nvPr/>
          </p:nvSpPr>
          <p:spPr bwMode="auto">
            <a:xfrm>
              <a:off x="0" y="0"/>
              <a:ext cx="4241801" cy="42418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5385" name="AutoShape 25"/>
            <p:cNvSpPr>
              <a:spLocks/>
            </p:cNvSpPr>
            <p:nvPr/>
          </p:nvSpPr>
          <p:spPr bwMode="auto">
            <a:xfrm>
              <a:off x="80963" y="92075"/>
              <a:ext cx="4068763" cy="40687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5386" name="AutoShape 26"/>
            <p:cNvSpPr>
              <a:spLocks/>
            </p:cNvSpPr>
            <p:nvPr/>
          </p:nvSpPr>
          <p:spPr bwMode="auto">
            <a:xfrm>
              <a:off x="341313" y="341312"/>
              <a:ext cx="3559176" cy="35591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5388" name="AutoShape 28"/>
          <p:cNvSpPr>
            <a:spLocks/>
          </p:cNvSpPr>
          <p:nvPr/>
        </p:nvSpPr>
        <p:spPr bwMode="auto">
          <a:xfrm>
            <a:off x="4495800" y="5067300"/>
            <a:ext cx="1638300" cy="876300"/>
          </a:xfrm>
          <a:prstGeom prst="roundRect">
            <a:avLst>
              <a:gd name="adj" fmla="val 10144"/>
            </a:avLst>
          </a:prstGeom>
          <a:solidFill>
            <a:srgbClr val="000000">
              <a:alpha val="70000"/>
            </a:srgbClr>
          </a:solidFill>
          <a:ln w="25400" cap="flat" cmpd="sng">
            <a:solidFill>
              <a:srgbClr val="000000">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lstStyle/>
          <a:p>
            <a:pPr defTabSz="584200">
              <a:lnSpc>
                <a:spcPct val="70000"/>
              </a:lnSpc>
              <a:defRPr/>
            </a:pPr>
            <a:r>
              <a:rPr lang="en-US" sz="2400" b="1">
                <a:solidFill>
                  <a:srgbClr val="FFFFFF"/>
                </a:solidFill>
                <a:latin typeface="Source Sans Pro" charset="0"/>
                <a:cs typeface="Source Sans Pro" charset="0"/>
                <a:sym typeface="Source Sans Pro" charset="0"/>
              </a:rPr>
              <a:t>John</a:t>
            </a:r>
          </a:p>
          <a:p>
            <a:pPr defTabSz="584200">
              <a:lnSpc>
                <a:spcPct val="70000"/>
              </a:lnSpc>
              <a:defRPr/>
            </a:pPr>
            <a:r>
              <a:rPr lang="en-US" sz="2100">
                <a:solidFill>
                  <a:srgbClr val="FFFFFF"/>
                </a:solidFill>
                <a:latin typeface="Source Sans Pro" charset="0"/>
                <a:cs typeface="Source Sans Pro" charset="0"/>
                <a:sym typeface="Source Sans Pro" charset="0"/>
              </a:rPr>
              <a:t>Designer</a:t>
            </a:r>
            <a:endParaRPr lang="en-US">
              <a:cs typeface="Gill Sans" charset="0"/>
            </a:endParaRPr>
          </a:p>
        </p:txBody>
      </p:sp>
      <p:sp>
        <p:nvSpPr>
          <p:cNvPr id="15389" name="AutoShape 29"/>
          <p:cNvSpPr>
            <a:spLocks/>
          </p:cNvSpPr>
          <p:nvPr/>
        </p:nvSpPr>
        <p:spPr bwMode="auto">
          <a:xfrm>
            <a:off x="10274300" y="5067300"/>
            <a:ext cx="1638300" cy="876300"/>
          </a:xfrm>
          <a:prstGeom prst="roundRect">
            <a:avLst>
              <a:gd name="adj" fmla="val 10144"/>
            </a:avLst>
          </a:prstGeom>
          <a:solidFill>
            <a:srgbClr val="000000">
              <a:alpha val="70000"/>
            </a:srgbClr>
          </a:solidFill>
          <a:ln w="25400" cap="flat" cmpd="sng">
            <a:solidFill>
              <a:srgbClr val="000000">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lstStyle/>
          <a:p>
            <a:pPr defTabSz="584200">
              <a:lnSpc>
                <a:spcPct val="70000"/>
              </a:lnSpc>
              <a:defRPr/>
            </a:pPr>
            <a:r>
              <a:rPr lang="en-US" sz="2400" b="1">
                <a:solidFill>
                  <a:srgbClr val="FFFFFF"/>
                </a:solidFill>
                <a:latin typeface="Source Sans Pro" charset="0"/>
                <a:cs typeface="Source Sans Pro" charset="0"/>
                <a:sym typeface="Source Sans Pro" charset="0"/>
              </a:rPr>
              <a:t>Albert</a:t>
            </a:r>
          </a:p>
          <a:p>
            <a:pPr defTabSz="584200">
              <a:lnSpc>
                <a:spcPct val="70000"/>
              </a:lnSpc>
              <a:defRPr/>
            </a:pPr>
            <a:r>
              <a:rPr lang="en-US" sz="2100">
                <a:solidFill>
                  <a:srgbClr val="FFFFFF"/>
                </a:solidFill>
                <a:latin typeface="Source Sans Pro" charset="0"/>
                <a:cs typeface="Source Sans Pro" charset="0"/>
                <a:sym typeface="Source Sans Pro" charset="0"/>
              </a:rPr>
              <a:t>Designer</a:t>
            </a:r>
            <a:endParaRPr lang="en-US">
              <a:cs typeface="Gill Sans" charset="0"/>
            </a:endParaRPr>
          </a:p>
        </p:txBody>
      </p:sp>
      <p:sp>
        <p:nvSpPr>
          <p:cNvPr id="15390" name="AutoShape 30"/>
          <p:cNvSpPr>
            <a:spLocks/>
          </p:cNvSpPr>
          <p:nvPr/>
        </p:nvSpPr>
        <p:spPr bwMode="auto">
          <a:xfrm>
            <a:off x="15913100" y="5067300"/>
            <a:ext cx="1638300" cy="876300"/>
          </a:xfrm>
          <a:prstGeom prst="roundRect">
            <a:avLst>
              <a:gd name="adj" fmla="val 10144"/>
            </a:avLst>
          </a:prstGeom>
          <a:solidFill>
            <a:srgbClr val="000000">
              <a:alpha val="70000"/>
            </a:srgbClr>
          </a:solidFill>
          <a:ln w="25400" cap="flat" cmpd="sng">
            <a:solidFill>
              <a:srgbClr val="000000">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lstStyle/>
          <a:p>
            <a:pPr defTabSz="584200">
              <a:lnSpc>
                <a:spcPct val="70000"/>
              </a:lnSpc>
              <a:defRPr/>
            </a:pPr>
            <a:r>
              <a:rPr lang="en-US" sz="2400" b="1">
                <a:solidFill>
                  <a:srgbClr val="FFFFFF"/>
                </a:solidFill>
                <a:latin typeface="Source Sans Pro" charset="0"/>
                <a:cs typeface="Source Sans Pro" charset="0"/>
                <a:sym typeface="Source Sans Pro" charset="0"/>
              </a:rPr>
              <a:t>Nia</a:t>
            </a:r>
          </a:p>
          <a:p>
            <a:pPr defTabSz="584200">
              <a:lnSpc>
                <a:spcPct val="70000"/>
              </a:lnSpc>
              <a:defRPr/>
            </a:pPr>
            <a:r>
              <a:rPr lang="en-US" sz="2100">
                <a:solidFill>
                  <a:srgbClr val="FFFFFF"/>
                </a:solidFill>
                <a:latin typeface="Source Sans Pro" charset="0"/>
                <a:cs typeface="Source Sans Pro" charset="0"/>
                <a:sym typeface="Source Sans Pro" charset="0"/>
              </a:rPr>
              <a:t>Designer</a:t>
            </a:r>
            <a:endParaRPr lang="en-US">
              <a:cs typeface="Gill Sans" charset="0"/>
            </a:endParaRPr>
          </a:p>
        </p:txBody>
      </p:sp>
      <p:sp>
        <p:nvSpPr>
          <p:cNvPr id="15391" name="AutoShape 31"/>
          <p:cNvSpPr>
            <a:spLocks/>
          </p:cNvSpPr>
          <p:nvPr/>
        </p:nvSpPr>
        <p:spPr bwMode="auto">
          <a:xfrm>
            <a:off x="7493000" y="9372600"/>
            <a:ext cx="1638300" cy="876300"/>
          </a:xfrm>
          <a:prstGeom prst="roundRect">
            <a:avLst>
              <a:gd name="adj" fmla="val 10144"/>
            </a:avLst>
          </a:prstGeom>
          <a:solidFill>
            <a:srgbClr val="000000">
              <a:alpha val="70000"/>
            </a:srgbClr>
          </a:solidFill>
          <a:ln w="25400" cap="flat" cmpd="sng">
            <a:solidFill>
              <a:srgbClr val="000000">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lstStyle/>
          <a:p>
            <a:pPr defTabSz="584200">
              <a:lnSpc>
                <a:spcPct val="70000"/>
              </a:lnSpc>
              <a:defRPr/>
            </a:pPr>
            <a:r>
              <a:rPr lang="en-US" sz="2400" b="1">
                <a:solidFill>
                  <a:srgbClr val="FFFFFF"/>
                </a:solidFill>
                <a:latin typeface="Source Sans Pro" charset="0"/>
                <a:cs typeface="Source Sans Pro" charset="0"/>
                <a:sym typeface="Source Sans Pro" charset="0"/>
              </a:rPr>
              <a:t>Lara</a:t>
            </a:r>
          </a:p>
          <a:p>
            <a:pPr defTabSz="584200">
              <a:lnSpc>
                <a:spcPct val="70000"/>
              </a:lnSpc>
              <a:defRPr/>
            </a:pPr>
            <a:r>
              <a:rPr lang="en-US" sz="2100">
                <a:solidFill>
                  <a:srgbClr val="FFFFFF"/>
                </a:solidFill>
                <a:latin typeface="Source Sans Pro" charset="0"/>
                <a:cs typeface="Source Sans Pro" charset="0"/>
                <a:sym typeface="Source Sans Pro" charset="0"/>
              </a:rPr>
              <a:t>Designer</a:t>
            </a:r>
            <a:endParaRPr lang="en-US">
              <a:cs typeface="Gill Sans" charset="0"/>
            </a:endParaRPr>
          </a:p>
        </p:txBody>
      </p:sp>
      <p:sp>
        <p:nvSpPr>
          <p:cNvPr id="15392" name="AutoShape 32"/>
          <p:cNvSpPr>
            <a:spLocks/>
          </p:cNvSpPr>
          <p:nvPr/>
        </p:nvSpPr>
        <p:spPr bwMode="auto">
          <a:xfrm>
            <a:off x="13335000" y="9372600"/>
            <a:ext cx="1638300" cy="876300"/>
          </a:xfrm>
          <a:prstGeom prst="roundRect">
            <a:avLst>
              <a:gd name="adj" fmla="val 10144"/>
            </a:avLst>
          </a:prstGeom>
          <a:solidFill>
            <a:srgbClr val="000000">
              <a:alpha val="70000"/>
            </a:srgbClr>
          </a:solidFill>
          <a:ln w="25400" cap="flat" cmpd="sng">
            <a:solidFill>
              <a:srgbClr val="000000">
                <a:alpha val="7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lstStyle/>
          <a:p>
            <a:pPr defTabSz="584200">
              <a:lnSpc>
                <a:spcPct val="70000"/>
              </a:lnSpc>
              <a:defRPr/>
            </a:pPr>
            <a:r>
              <a:rPr lang="en-US" sz="2400" b="1">
                <a:solidFill>
                  <a:srgbClr val="FFFFFF"/>
                </a:solidFill>
                <a:latin typeface="Source Sans Pro" charset="0"/>
                <a:cs typeface="Source Sans Pro" charset="0"/>
                <a:sym typeface="Source Sans Pro" charset="0"/>
              </a:rPr>
              <a:t>Sotic</a:t>
            </a:r>
          </a:p>
          <a:p>
            <a:pPr defTabSz="584200">
              <a:lnSpc>
                <a:spcPct val="70000"/>
              </a:lnSpc>
              <a:defRPr/>
            </a:pPr>
            <a:r>
              <a:rPr lang="en-US" sz="2100">
                <a:solidFill>
                  <a:srgbClr val="FFFFFF"/>
                </a:solidFill>
                <a:latin typeface="Source Sans Pro" charset="0"/>
                <a:cs typeface="Source Sans Pro" charset="0"/>
                <a:sym typeface="Source Sans Pro" charset="0"/>
              </a:rPr>
              <a:t>Designer</a:t>
            </a:r>
            <a:endParaRPr lang="en-US">
              <a:cs typeface="Gill Sans" charset="0"/>
            </a:endParaRPr>
          </a:p>
        </p:txBody>
      </p:sp>
      <p:sp>
        <p:nvSpPr>
          <p:cNvPr id="15393" name="AutoShape 33"/>
          <p:cNvSpPr>
            <a:spLocks/>
          </p:cNvSpPr>
          <p:nvPr/>
        </p:nvSpPr>
        <p:spPr bwMode="auto">
          <a:xfrm>
            <a:off x="16964025"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08</a:t>
            </a:r>
            <a:endParaRPr lang="en-US">
              <a:cs typeface="Gill Sans" charset="0"/>
            </a:endParaRPr>
          </a:p>
        </p:txBody>
      </p:sp>
    </p:spTree>
  </p:cSld>
  <p:clrMapOvr>
    <a:masterClrMapping/>
  </p:clrMapOvr>
  <p:transition xmlns:p14="http://schemas.microsoft.com/office/powerpoint/2010/mai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1"/>
          <p:cNvSpPr>
            <a:spLocks/>
          </p:cNvSpPr>
          <p:nvPr/>
        </p:nvSpPr>
        <p:spPr bwMode="auto">
          <a:xfrm>
            <a:off x="1006475" y="723900"/>
            <a:ext cx="14157325" cy="800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4000" b="1" dirty="0">
                <a:solidFill>
                  <a:srgbClr val="232323"/>
                </a:solidFill>
                <a:latin typeface="Open Sans" charset="0"/>
                <a:cs typeface="Open Sans" charset="0"/>
                <a:sym typeface="Open Sans" charset="0"/>
              </a:rPr>
              <a:t>Meet The Executives</a:t>
            </a:r>
            <a:endParaRPr lang="en-US" dirty="0">
              <a:cs typeface="Gill Sans" charset="0"/>
            </a:endParaRPr>
          </a:p>
        </p:txBody>
      </p:sp>
      <p:sp>
        <p:nvSpPr>
          <p:cNvPr id="16386" name="AutoShape 2"/>
          <p:cNvSpPr>
            <a:spLocks/>
          </p:cNvSpPr>
          <p:nvPr/>
        </p:nvSpPr>
        <p:spPr bwMode="auto">
          <a:xfrm>
            <a:off x="1016000" y="1409700"/>
            <a:ext cx="15214600" cy="62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3000" dirty="0">
                <a:solidFill>
                  <a:srgbClr val="232323"/>
                </a:solidFill>
                <a:latin typeface="Open Sans" charset="0"/>
                <a:cs typeface="Open Sans" charset="0"/>
                <a:sym typeface="Open Sans" charset="0"/>
              </a:rPr>
              <a:t>The </a:t>
            </a:r>
            <a:r>
              <a:rPr lang="en-US" sz="3000" dirty="0" err="1">
                <a:solidFill>
                  <a:srgbClr val="232323"/>
                </a:solidFill>
                <a:latin typeface="Open Sans" charset="0"/>
                <a:cs typeface="Open Sans" charset="0"/>
                <a:sym typeface="Open Sans" charset="0"/>
              </a:rPr>
              <a:t>lorem</a:t>
            </a:r>
            <a:r>
              <a:rPr lang="en-US" sz="3000" dirty="0">
                <a:solidFill>
                  <a:srgbClr val="232323"/>
                </a:solidFill>
                <a:latin typeface="Open Sans" charset="0"/>
                <a:cs typeface="Open Sans" charset="0"/>
                <a:sym typeface="Open Sans" charset="0"/>
              </a:rPr>
              <a:t> </a:t>
            </a:r>
            <a:r>
              <a:rPr lang="en-US" sz="3000" dirty="0" err="1">
                <a:solidFill>
                  <a:srgbClr val="232323"/>
                </a:solidFill>
                <a:latin typeface="Open Sans" charset="0"/>
                <a:cs typeface="Open Sans" charset="0"/>
                <a:sym typeface="Open Sans" charset="0"/>
              </a:rPr>
              <a:t>ipsum</a:t>
            </a:r>
            <a:r>
              <a:rPr lang="en-US" sz="3000" dirty="0">
                <a:solidFill>
                  <a:srgbClr val="232323"/>
                </a:solidFill>
                <a:latin typeface="Open Sans" charset="0"/>
                <a:cs typeface="Open Sans" charset="0"/>
                <a:sym typeface="Open Sans" charset="0"/>
              </a:rPr>
              <a:t> dolor sit </a:t>
            </a:r>
            <a:r>
              <a:rPr lang="en-US" sz="3000" dirty="0" err="1">
                <a:solidFill>
                  <a:srgbClr val="232323"/>
                </a:solidFill>
                <a:latin typeface="Open Sans" charset="0"/>
                <a:cs typeface="Open Sans" charset="0"/>
                <a:sym typeface="Open Sans" charset="0"/>
              </a:rPr>
              <a:t>amet</a:t>
            </a:r>
            <a:endParaRPr lang="en-US" dirty="0">
              <a:cs typeface="Gill Sans" charset="0"/>
            </a:endParaRPr>
          </a:p>
        </p:txBody>
      </p:sp>
      <p:sp>
        <p:nvSpPr>
          <p:cNvPr id="16387" name="AutoShape 3"/>
          <p:cNvSpPr>
            <a:spLocks/>
          </p:cNvSpPr>
          <p:nvPr/>
        </p:nvSpPr>
        <p:spPr bwMode="auto">
          <a:xfrm>
            <a:off x="16954500" y="12630150"/>
            <a:ext cx="461963"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b="1">
                <a:solidFill>
                  <a:srgbClr val="444444"/>
                </a:solidFill>
                <a:latin typeface="Open Sans" charset="0"/>
                <a:cs typeface="Open Sans" charset="0"/>
                <a:sym typeface="Open Sans" charset="0"/>
              </a:rPr>
              <a:t>09</a:t>
            </a:r>
            <a:endParaRPr lang="en-US">
              <a:cs typeface="Gill Sans" charset="0"/>
            </a:endParaRPr>
          </a:p>
        </p:txBody>
      </p:sp>
      <p:grpSp>
        <p:nvGrpSpPr>
          <p:cNvPr id="16388" name="Group 4"/>
          <p:cNvGrpSpPr>
            <a:grpSpLocks/>
          </p:cNvGrpSpPr>
          <p:nvPr/>
        </p:nvGrpSpPr>
        <p:grpSpPr bwMode="auto">
          <a:xfrm>
            <a:off x="1243013" y="3783013"/>
            <a:ext cx="15836900" cy="7856537"/>
            <a:chOff x="0" y="0"/>
            <a:chExt cx="15836913" cy="7854952"/>
          </a:xfrm>
        </p:grpSpPr>
        <p:sp>
          <p:nvSpPr>
            <p:cNvPr id="16389" name="AutoShape 5"/>
            <p:cNvSpPr>
              <a:spLocks/>
            </p:cNvSpPr>
            <p:nvPr/>
          </p:nvSpPr>
          <p:spPr bwMode="auto">
            <a:xfrm>
              <a:off x="5575305" y="4496480"/>
              <a:ext cx="10248908" cy="1168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444444"/>
                  </a:solidFill>
                  <a:latin typeface="Open Sans" charset="0"/>
                  <a:cs typeface="Open Sans" charset="0"/>
                  <a:sym typeface="Open Sans" charset="0"/>
                </a:rPr>
                <a:t>He is lorem ipsum dolor sit amet.</a:t>
              </a:r>
              <a:r>
                <a:rPr lang="en-US" sz="2100">
                  <a:solidFill>
                    <a:srgbClr val="444444"/>
                  </a:solidFill>
                  <a:latin typeface="Open Sans" charset="0"/>
                  <a:cs typeface="Open Sans" charset="0"/>
                  <a:sym typeface="Open Sans" charset="0"/>
                </a:rPr>
                <a:t> He've been lorem ipsum with many ipsum constecture. He is lorem ipsum dolor sit amet. He've been lorem ipsum with many ipsum constecture He is lorem ipsum dolor sit amet. </a:t>
              </a:r>
              <a:endParaRPr lang="en-US">
                <a:cs typeface="Gill Sans" charset="0"/>
              </a:endParaRPr>
            </a:p>
          </p:txBody>
        </p:sp>
        <p:sp>
          <p:nvSpPr>
            <p:cNvPr id="16390" name="AutoShape 6"/>
            <p:cNvSpPr>
              <a:spLocks/>
            </p:cNvSpPr>
            <p:nvPr/>
          </p:nvSpPr>
          <p:spPr bwMode="auto">
            <a:xfrm>
              <a:off x="5588005" y="6299516"/>
              <a:ext cx="1655763"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tinker</a:t>
              </a:r>
              <a:endParaRPr lang="en-US">
                <a:cs typeface="Gill Sans" charset="0"/>
              </a:endParaRPr>
            </a:p>
          </p:txBody>
        </p:sp>
        <p:sp>
          <p:nvSpPr>
            <p:cNvPr id="16391" name="AutoShape 7"/>
            <p:cNvSpPr>
              <a:spLocks/>
            </p:cNvSpPr>
            <p:nvPr/>
          </p:nvSpPr>
          <p:spPr bwMode="auto">
            <a:xfrm>
              <a:off x="7434268" y="6299516"/>
              <a:ext cx="1962152"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initiator</a:t>
              </a:r>
              <a:endParaRPr lang="en-US">
                <a:cs typeface="Gill Sans" charset="0"/>
              </a:endParaRPr>
            </a:p>
          </p:txBody>
        </p:sp>
        <p:sp>
          <p:nvSpPr>
            <p:cNvPr id="16392" name="AutoShape 8"/>
            <p:cNvSpPr>
              <a:spLocks/>
            </p:cNvSpPr>
            <p:nvPr/>
          </p:nvSpPr>
          <p:spPr bwMode="auto">
            <a:xfrm>
              <a:off x="9596445" y="6299516"/>
              <a:ext cx="1655764"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nuker</a:t>
              </a:r>
              <a:endParaRPr lang="en-US">
                <a:cs typeface="Gill Sans" charset="0"/>
              </a:endParaRPr>
            </a:p>
          </p:txBody>
        </p:sp>
        <p:sp>
          <p:nvSpPr>
            <p:cNvPr id="16393" name="AutoShape 9"/>
            <p:cNvSpPr>
              <a:spLocks/>
            </p:cNvSpPr>
            <p:nvPr/>
          </p:nvSpPr>
          <p:spPr bwMode="auto">
            <a:xfrm>
              <a:off x="11450646" y="6299516"/>
              <a:ext cx="1655764"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coding</a:t>
              </a:r>
              <a:endParaRPr lang="en-US">
                <a:cs typeface="Gill Sans" charset="0"/>
              </a:endParaRPr>
            </a:p>
          </p:txBody>
        </p:sp>
        <p:sp>
          <p:nvSpPr>
            <p:cNvPr id="16394" name="AutoShape 10"/>
            <p:cNvSpPr>
              <a:spLocks/>
            </p:cNvSpPr>
            <p:nvPr/>
          </p:nvSpPr>
          <p:spPr bwMode="auto">
            <a:xfrm>
              <a:off x="5584830" y="7175639"/>
              <a:ext cx="1333501"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iOS</a:t>
              </a:r>
              <a:endParaRPr lang="en-US">
                <a:cs typeface="Gill Sans" charset="0"/>
              </a:endParaRPr>
            </a:p>
          </p:txBody>
        </p:sp>
        <p:sp>
          <p:nvSpPr>
            <p:cNvPr id="16395" name="AutoShape 11"/>
            <p:cNvSpPr>
              <a:spLocks/>
            </p:cNvSpPr>
            <p:nvPr/>
          </p:nvSpPr>
          <p:spPr bwMode="auto">
            <a:xfrm>
              <a:off x="7099306" y="7175639"/>
              <a:ext cx="1963739"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keynote</a:t>
              </a:r>
              <a:endParaRPr lang="en-US">
                <a:cs typeface="Gill Sans" charset="0"/>
              </a:endParaRPr>
            </a:p>
          </p:txBody>
        </p:sp>
        <p:sp>
          <p:nvSpPr>
            <p:cNvPr id="16396" name="AutoShape 12"/>
            <p:cNvSpPr>
              <a:spLocks/>
            </p:cNvSpPr>
            <p:nvPr/>
          </p:nvSpPr>
          <p:spPr bwMode="auto">
            <a:xfrm>
              <a:off x="5588005" y="672964"/>
              <a:ext cx="10223508" cy="469805"/>
            </a:xfrm>
            <a:prstGeom prst="roundRect">
              <a:avLst>
                <a:gd name="adj" fmla="val 50000"/>
              </a:avLst>
            </a:pr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6397" name="AutoShape 13"/>
            <p:cNvSpPr>
              <a:spLocks/>
            </p:cNvSpPr>
            <p:nvPr/>
          </p:nvSpPr>
          <p:spPr bwMode="auto">
            <a:xfrm>
              <a:off x="5727705" y="812636"/>
              <a:ext cx="6464305" cy="190462"/>
            </a:xfrm>
            <a:prstGeom prst="roundRect">
              <a:avLst>
                <a:gd name="adj" fmla="val 50000"/>
              </a:avLst>
            </a:prstGeom>
            <a:solidFill>
              <a:srgbClr val="F1C61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6398" name="AutoShape 14"/>
            <p:cNvSpPr>
              <a:spLocks/>
            </p:cNvSpPr>
            <p:nvPr/>
          </p:nvSpPr>
          <p:spPr bwMode="auto">
            <a:xfrm>
              <a:off x="5554667" y="146021"/>
              <a:ext cx="2878140" cy="457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232323"/>
                  </a:solidFill>
                  <a:latin typeface="Open Sans" charset="0"/>
                  <a:cs typeface="Open Sans" charset="0"/>
                  <a:sym typeface="Open Sans" charset="0"/>
                </a:rPr>
                <a:t>Artificial intelegence</a:t>
              </a:r>
              <a:endParaRPr lang="en-US">
                <a:cs typeface="Gill Sans" charset="0"/>
              </a:endParaRPr>
            </a:p>
          </p:txBody>
        </p:sp>
        <p:sp>
          <p:nvSpPr>
            <p:cNvPr id="16399" name="AutoShape 15"/>
            <p:cNvSpPr>
              <a:spLocks/>
            </p:cNvSpPr>
            <p:nvPr/>
          </p:nvSpPr>
          <p:spPr bwMode="auto">
            <a:xfrm>
              <a:off x="5588005" y="2056985"/>
              <a:ext cx="10223508" cy="469805"/>
            </a:xfrm>
            <a:prstGeom prst="roundRect">
              <a:avLst>
                <a:gd name="adj" fmla="val 50000"/>
              </a:avLst>
            </a:pr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6400" name="AutoShape 16"/>
            <p:cNvSpPr>
              <a:spLocks/>
            </p:cNvSpPr>
            <p:nvPr/>
          </p:nvSpPr>
          <p:spPr bwMode="auto">
            <a:xfrm>
              <a:off x="5727705" y="2196657"/>
              <a:ext cx="8699507" cy="203159"/>
            </a:xfrm>
            <a:prstGeom prst="roundRect">
              <a:avLst>
                <a:gd name="adj" fmla="val 50000"/>
              </a:avLst>
            </a:prstGeom>
            <a:solidFill>
              <a:srgbClr val="E8883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6401" name="AutoShape 17"/>
            <p:cNvSpPr>
              <a:spLocks/>
            </p:cNvSpPr>
            <p:nvPr/>
          </p:nvSpPr>
          <p:spPr bwMode="auto">
            <a:xfrm>
              <a:off x="5549905" y="1530041"/>
              <a:ext cx="1657351" cy="457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232323"/>
                  </a:solidFill>
                  <a:latin typeface="Open Sans" charset="0"/>
                  <a:cs typeface="Open Sans" charset="0"/>
                  <a:sym typeface="Open Sans" charset="0"/>
                </a:rPr>
                <a:t>Web Design</a:t>
              </a:r>
              <a:endParaRPr lang="en-US">
                <a:cs typeface="Gill Sans" charset="0"/>
              </a:endParaRPr>
            </a:p>
          </p:txBody>
        </p:sp>
        <p:sp>
          <p:nvSpPr>
            <p:cNvPr id="16402" name="AutoShape 18"/>
            <p:cNvSpPr>
              <a:spLocks/>
            </p:cNvSpPr>
            <p:nvPr/>
          </p:nvSpPr>
          <p:spPr bwMode="auto">
            <a:xfrm>
              <a:off x="5588005" y="3466401"/>
              <a:ext cx="10223508" cy="471392"/>
            </a:xfrm>
            <a:prstGeom prst="roundRect">
              <a:avLst>
                <a:gd name="adj" fmla="val 50000"/>
              </a:avLst>
            </a:prstGeom>
            <a:noFill/>
            <a:ln w="25400" cap="flat" cmpd="sng">
              <a:solidFill>
                <a:srgbClr val="D6D6D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6403" name="AutoShape 19"/>
            <p:cNvSpPr>
              <a:spLocks/>
            </p:cNvSpPr>
            <p:nvPr/>
          </p:nvSpPr>
          <p:spPr bwMode="auto">
            <a:xfrm>
              <a:off x="5727705" y="3606072"/>
              <a:ext cx="6464305" cy="190462"/>
            </a:xfrm>
            <a:prstGeom prst="roundRect">
              <a:avLst>
                <a:gd name="adj" fmla="val 50000"/>
              </a:avLst>
            </a:prstGeom>
            <a:solidFill>
              <a:srgbClr val="F29E1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6404" name="AutoShape 20"/>
            <p:cNvSpPr>
              <a:spLocks/>
            </p:cNvSpPr>
            <p:nvPr/>
          </p:nvSpPr>
          <p:spPr bwMode="auto">
            <a:xfrm>
              <a:off x="5549905" y="2939457"/>
              <a:ext cx="2892427" cy="457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232323"/>
                  </a:solidFill>
                  <a:latin typeface="Open Sans" charset="0"/>
                  <a:cs typeface="Open Sans" charset="0"/>
                  <a:sym typeface="Open Sans" charset="0"/>
                </a:rPr>
                <a:t>Project Management</a:t>
              </a:r>
              <a:endParaRPr lang="en-US">
                <a:cs typeface="Gill Sans" charset="0"/>
              </a:endParaRPr>
            </a:p>
          </p:txBody>
        </p:sp>
        <p:sp>
          <p:nvSpPr>
            <p:cNvPr id="16405" name="AutoShape 21"/>
            <p:cNvSpPr>
              <a:spLocks/>
            </p:cNvSpPr>
            <p:nvPr/>
          </p:nvSpPr>
          <p:spPr bwMode="auto">
            <a:xfrm>
              <a:off x="15417813" y="152369"/>
              <a:ext cx="419100" cy="457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232323"/>
                  </a:solidFill>
                  <a:latin typeface="Open Sans" charset="0"/>
                  <a:cs typeface="Open Sans" charset="0"/>
                  <a:sym typeface="Open Sans" charset="0"/>
                </a:rPr>
                <a:t>70</a:t>
              </a:r>
              <a:endParaRPr lang="en-US">
                <a:cs typeface="Gill Sans" charset="0"/>
              </a:endParaRPr>
            </a:p>
          </p:txBody>
        </p:sp>
        <p:sp>
          <p:nvSpPr>
            <p:cNvPr id="16406" name="AutoShape 22"/>
            <p:cNvSpPr>
              <a:spLocks/>
            </p:cNvSpPr>
            <p:nvPr/>
          </p:nvSpPr>
          <p:spPr bwMode="auto">
            <a:xfrm>
              <a:off x="15405113" y="1561785"/>
              <a:ext cx="419100" cy="457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232323"/>
                  </a:solidFill>
                  <a:latin typeface="Open Sans" charset="0"/>
                  <a:cs typeface="Open Sans" charset="0"/>
                  <a:sym typeface="Open Sans" charset="0"/>
                </a:rPr>
                <a:t>80</a:t>
              </a:r>
              <a:endParaRPr lang="en-US">
                <a:cs typeface="Gill Sans" charset="0"/>
              </a:endParaRPr>
            </a:p>
          </p:txBody>
        </p:sp>
        <p:sp>
          <p:nvSpPr>
            <p:cNvPr id="16407" name="AutoShape 23"/>
            <p:cNvSpPr>
              <a:spLocks/>
            </p:cNvSpPr>
            <p:nvPr/>
          </p:nvSpPr>
          <p:spPr bwMode="auto">
            <a:xfrm>
              <a:off x="15405113" y="2945806"/>
              <a:ext cx="419100" cy="457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l">
                <a:defRPr/>
              </a:pPr>
              <a:r>
                <a:rPr lang="en-US" sz="2100" b="1">
                  <a:solidFill>
                    <a:srgbClr val="232323"/>
                  </a:solidFill>
                  <a:latin typeface="Open Sans" charset="0"/>
                  <a:cs typeface="Open Sans" charset="0"/>
                  <a:sym typeface="Open Sans" charset="0"/>
                </a:rPr>
                <a:t>70</a:t>
              </a:r>
              <a:endParaRPr lang="en-US">
                <a:cs typeface="Gill Sans" charset="0"/>
              </a:endParaRPr>
            </a:p>
          </p:txBody>
        </p:sp>
        <p:sp>
          <p:nvSpPr>
            <p:cNvPr id="16408" name="AutoShape 24"/>
            <p:cNvSpPr>
              <a:spLocks/>
            </p:cNvSpPr>
            <p:nvPr/>
          </p:nvSpPr>
          <p:spPr bwMode="auto">
            <a:xfrm>
              <a:off x="13271511" y="6299516"/>
              <a:ext cx="1963739"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initiator</a:t>
              </a:r>
              <a:endParaRPr lang="en-US">
                <a:cs typeface="Gill Sans" charset="0"/>
              </a:endParaRPr>
            </a:p>
          </p:txBody>
        </p:sp>
        <p:sp>
          <p:nvSpPr>
            <p:cNvPr id="16409" name="AutoShape 25"/>
            <p:cNvSpPr>
              <a:spLocks/>
            </p:cNvSpPr>
            <p:nvPr/>
          </p:nvSpPr>
          <p:spPr bwMode="auto">
            <a:xfrm>
              <a:off x="9283708" y="7175639"/>
              <a:ext cx="1333501" cy="622174"/>
            </a:xfrm>
            <a:prstGeom prst="roundRect">
              <a:avLst>
                <a:gd name="adj" fmla="val 14287"/>
              </a:avLst>
            </a:prstGeom>
            <a:noFill/>
            <a:ln w="25400" cap="flat" cmpd="sng">
              <a:solidFill>
                <a:srgbClr val="C0C0C0"/>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100">
                  <a:solidFill>
                    <a:srgbClr val="606060"/>
                  </a:solidFill>
                  <a:latin typeface="Source Sans Pro" charset="0"/>
                  <a:cs typeface="Source Sans Pro" charset="0"/>
                  <a:sym typeface="Source Sans Pro" charset="0"/>
                </a:rPr>
                <a:t>iOS</a:t>
              </a:r>
              <a:endParaRPr lang="en-US">
                <a:cs typeface="Gill Sans" charset="0"/>
              </a:endParaRPr>
            </a:p>
          </p:txBody>
        </p:sp>
        <p:grpSp>
          <p:nvGrpSpPr>
            <p:cNvPr id="16410" name="Group 26"/>
            <p:cNvGrpSpPr>
              <a:grpSpLocks/>
            </p:cNvGrpSpPr>
            <p:nvPr/>
          </p:nvGrpSpPr>
          <p:grpSpPr bwMode="auto">
            <a:xfrm>
              <a:off x="0" y="0"/>
              <a:ext cx="4241803" cy="7854952"/>
              <a:chOff x="0" y="0"/>
              <a:chExt cx="4241803" cy="7854952"/>
            </a:xfrm>
          </p:grpSpPr>
          <p:grpSp>
            <p:nvGrpSpPr>
              <p:cNvPr id="16411" name="Group 27"/>
              <p:cNvGrpSpPr>
                <a:grpSpLocks/>
              </p:cNvGrpSpPr>
              <p:nvPr/>
            </p:nvGrpSpPr>
            <p:grpSpPr bwMode="auto">
              <a:xfrm>
                <a:off x="0" y="0"/>
                <a:ext cx="4241803" cy="4242531"/>
                <a:chOff x="0" y="0"/>
                <a:chExt cx="4241803" cy="4242531"/>
              </a:xfrm>
            </p:grpSpPr>
            <p:sp>
              <p:nvSpPr>
                <p:cNvPr id="16412" name="AutoShape 28"/>
                <p:cNvSpPr>
                  <a:spLocks/>
                </p:cNvSpPr>
                <p:nvPr/>
              </p:nvSpPr>
              <p:spPr bwMode="auto">
                <a:xfrm>
                  <a:off x="0" y="0"/>
                  <a:ext cx="4241803" cy="424253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3"/>
                        <a:pt x="20638" y="12953"/>
                        <a:pt x="16796" y="16796"/>
                      </a:cubicBezTo>
                      <a:cubicBezTo>
                        <a:pt x="12953" y="20638"/>
                        <a:pt x="6723" y="20638"/>
                        <a:pt x="2881" y="16796"/>
                      </a:cubicBezTo>
                      <a:cubicBezTo>
                        <a:pt x="-961" y="12953"/>
                        <a:pt x="-961" y="6723"/>
                        <a:pt x="2881" y="2881"/>
                      </a:cubicBezTo>
                      <a:cubicBezTo>
                        <a:pt x="6723" y="-961"/>
                        <a:pt x="12953" y="-961"/>
                        <a:pt x="16796" y="2881"/>
                      </a:cubicBezTo>
                    </a:path>
                  </a:pathLst>
                </a:custGeom>
                <a:gradFill rotWithShape="0">
                  <a:gsLst>
                    <a:gs pos="0">
                      <a:srgbClr val="F29E15"/>
                    </a:gs>
                    <a:gs pos="49742">
                      <a:srgbClr val="F1C616"/>
                    </a:gs>
                    <a:gs pos="73688">
                      <a:srgbClr val="EE920B"/>
                    </a:gs>
                    <a:gs pos="100000">
                      <a:srgbClr val="EA5D00"/>
                    </a:gs>
                  </a:gsLst>
                  <a:lin ang="5400000"/>
                </a:gradFill>
                <a:ln w="635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sp>
              <p:nvSpPr>
                <p:cNvPr id="16413" name="AutoShape 29"/>
                <p:cNvSpPr>
                  <a:spLocks/>
                </p:cNvSpPr>
                <p:nvPr/>
              </p:nvSpPr>
              <p:spPr bwMode="auto">
                <a:xfrm>
                  <a:off x="80962" y="92056"/>
                  <a:ext cx="4068766" cy="406952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9F9F9"/>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endParaRPr lang="en-US" sz="4000">
                    <a:solidFill>
                      <a:srgbClr val="FFFFFF"/>
                    </a:solidFill>
                    <a:effectLst>
                      <a:outerShdw blurRad="38100" dist="38100" dir="2700000" algn="tl">
                        <a:srgbClr val="DDDDDD"/>
                      </a:outerShdw>
                    </a:effectLst>
                    <a:cs typeface="Gill Sans" charset="0"/>
                  </a:endParaRPr>
                </a:p>
              </p:txBody>
            </p:sp>
            <p:sp>
              <p:nvSpPr>
                <p:cNvPr id="16414" name="AutoShape 30"/>
                <p:cNvSpPr>
                  <a:spLocks/>
                </p:cNvSpPr>
                <p:nvPr/>
              </p:nvSpPr>
              <p:spPr bwMode="auto">
                <a:xfrm>
                  <a:off x="341312" y="341243"/>
                  <a:ext cx="3559178" cy="35600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EBEB"/>
                </a:solidFill>
                <a:ln w="25400" cap="flat" cmpd="sng">
                  <a:solidFill>
                    <a:srgbClr val="000000">
                      <a:alpha val="0"/>
                    </a:srgbClr>
                  </a:solidFill>
                  <a:prstDash val="solid"/>
                  <a:miter lim="0"/>
                  <a:headEnd/>
                  <a:tailEnd/>
                </a:ln>
                <a:effectLst>
                  <a:outerShdw blurRad="127000" algn="ctr" rotWithShape="0">
                    <a:srgbClr val="000000">
                      <a:alpha val="10999"/>
                    </a:srgbClr>
                  </a:outerShdw>
                </a:effectLst>
              </p:spPr>
              <p:txBody>
                <a:bodyPr lIns="50800" tIns="50800" rIns="50800" bIns="50800" anchor="ctr"/>
                <a:lstStyle/>
                <a:p>
                  <a:pPr defTabSz="584200">
                    <a:defRPr/>
                  </a:pPr>
                  <a:endParaRPr lang="en-US" sz="4000">
                    <a:solidFill>
                      <a:srgbClr val="FFFFFF"/>
                    </a:solidFill>
                    <a:effectLst>
                      <a:outerShdw blurRad="38100" dist="38100" dir="2700000" algn="tl">
                        <a:srgbClr val="000000"/>
                      </a:outerShdw>
                    </a:effectLst>
                    <a:cs typeface="Gill Sans" charset="0"/>
                  </a:endParaRPr>
                </a:p>
              </p:txBody>
            </p:sp>
          </p:grpSp>
          <p:sp>
            <p:nvSpPr>
              <p:cNvPr id="16416" name="AutoShape 32"/>
              <p:cNvSpPr>
                <a:spLocks/>
              </p:cNvSpPr>
              <p:nvPr/>
            </p:nvSpPr>
            <p:spPr bwMode="auto">
              <a:xfrm>
                <a:off x="1004888" y="4413946"/>
                <a:ext cx="2281240" cy="647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3200" b="1">
                    <a:solidFill>
                      <a:srgbClr val="232323"/>
                    </a:solidFill>
                    <a:latin typeface="Open Sans" charset="0"/>
                    <a:cs typeface="Open Sans" charset="0"/>
                    <a:sym typeface="Open Sans" charset="0"/>
                  </a:rPr>
                  <a:t>John</a:t>
                </a:r>
                <a:r>
                  <a:rPr lang="en-US" sz="3200">
                    <a:solidFill>
                      <a:srgbClr val="232323"/>
                    </a:solidFill>
                    <a:latin typeface="Open Sans" charset="0"/>
                    <a:cs typeface="Open Sans" charset="0"/>
                    <a:sym typeface="Open Sans" charset="0"/>
                  </a:rPr>
                  <a:t> Alexis </a:t>
                </a:r>
                <a:endParaRPr lang="en-US">
                  <a:cs typeface="Gill Sans" charset="0"/>
                </a:endParaRPr>
              </a:p>
            </p:txBody>
          </p:sp>
          <p:sp>
            <p:nvSpPr>
              <p:cNvPr id="16417" name="Line 33"/>
              <p:cNvSpPr>
                <a:spLocks noChangeShapeType="1"/>
              </p:cNvSpPr>
              <p:nvPr/>
            </p:nvSpPr>
            <p:spPr bwMode="auto">
              <a:xfrm>
                <a:off x="165100" y="6070962"/>
                <a:ext cx="3949703" cy="0"/>
              </a:xfrm>
              <a:prstGeom prst="line">
                <a:avLst/>
              </a:prstGeom>
              <a:noFill/>
              <a:ln w="12700" cap="flat" cmpd="sng">
                <a:solidFill>
                  <a:srgbClr val="D6D6D6"/>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defTabSz="457200">
                  <a:defRPr/>
                </a:pPr>
                <a:endParaRPr lang="en-US" sz="1200">
                  <a:latin typeface="Helvetica" charset="0"/>
                  <a:cs typeface="Helvetica" charset="0"/>
                  <a:sym typeface="Helvetica" charset="0"/>
                </a:endParaRPr>
              </a:p>
            </p:txBody>
          </p:sp>
          <p:sp>
            <p:nvSpPr>
              <p:cNvPr id="16418" name="AutoShape 34"/>
              <p:cNvSpPr>
                <a:spLocks/>
              </p:cNvSpPr>
              <p:nvPr/>
            </p:nvSpPr>
            <p:spPr bwMode="auto">
              <a:xfrm>
                <a:off x="90487" y="6077311"/>
                <a:ext cx="4102103" cy="17776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defRPr/>
                </a:pPr>
                <a:r>
                  <a:rPr lang="en-US" sz="2400">
                    <a:solidFill>
                      <a:srgbClr val="444444"/>
                    </a:solidFill>
                    <a:latin typeface="Open Sans" charset="0"/>
                    <a:cs typeface="Open Sans" charset="0"/>
                    <a:sym typeface="Open Sans" charset="0"/>
                  </a:rPr>
                  <a:t>He is lorem ipsum dolor sit amet. He've been lorem ipsum with many ipsum constecture</a:t>
                </a:r>
                <a:endParaRPr lang="en-US">
                  <a:cs typeface="Gill Sans" charset="0"/>
                </a:endParaRPr>
              </a:p>
            </p:txBody>
          </p:sp>
          <p:sp>
            <p:nvSpPr>
              <p:cNvPr id="16419" name="AutoShape 35"/>
              <p:cNvSpPr>
                <a:spLocks/>
              </p:cNvSpPr>
              <p:nvPr/>
            </p:nvSpPr>
            <p:spPr bwMode="auto">
              <a:xfrm>
                <a:off x="1524001" y="5156746"/>
                <a:ext cx="1244601" cy="622174"/>
              </a:xfrm>
              <a:prstGeom prst="roundRect">
                <a:avLst>
                  <a:gd name="adj" fmla="val 14287"/>
                </a:avLst>
              </a:prstGeom>
              <a:noFill/>
              <a:ln w="25400" cap="flat" cmpd="sng">
                <a:solidFill>
                  <a:srgbClr val="F1C616"/>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584200">
                  <a:defRPr/>
                </a:pPr>
                <a:r>
                  <a:rPr lang="en-US" sz="2400">
                    <a:solidFill>
                      <a:srgbClr val="F1C616"/>
                    </a:solidFill>
                    <a:latin typeface="Source Sans Pro" charset="0"/>
                    <a:cs typeface="Source Sans Pro" charset="0"/>
                    <a:sym typeface="Source Sans Pro" charset="0"/>
                  </a:rPr>
                  <a:t>CEO</a:t>
                </a:r>
                <a:endParaRPr lang="en-US">
                  <a:cs typeface="Gill Sans" charset="0"/>
                </a:endParaRPr>
              </a:p>
            </p:txBody>
          </p:sp>
        </p:grpSp>
      </p:grpSp>
    </p:spTree>
  </p:cSld>
  <p:clrMapOvr>
    <a:masterClrMapping/>
  </p:clrMapOvr>
  <p:transition xmlns:p14="http://schemas.microsoft.com/office/powerpoint/2010/mai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Theme">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2.xml><?xml version="1.0" encoding="utf-8"?>
<a:theme xmlns:a="http://schemas.openxmlformats.org/drawingml/2006/main" name="1_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Theme">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3.xml><?xml version="1.0" encoding="utf-8"?>
<a:theme xmlns:a="http://schemas.openxmlformats.org/drawingml/2006/main" name="2_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Theme">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4.xml><?xml version="1.0" encoding="utf-8"?>
<a:theme xmlns:a="http://schemas.openxmlformats.org/drawingml/2006/main" name="3_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Theme">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5.xml><?xml version="1.0" encoding="utf-8"?>
<a:theme xmlns:a="http://schemas.openxmlformats.org/drawingml/2006/main" name="4_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Theme">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6.xml><?xml version="1.0" encoding="utf-8"?>
<a:theme xmlns:a="http://schemas.openxmlformats.org/drawingml/2006/main" name="5_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Theme">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38100" tIns="38100" rIns="38100" bIns="38100" numCol="1" anchor="ctr" anchorCtr="0" compatLnSpc="1">
        <a:prstTxWarp prst="textNoShape">
          <a:avLst/>
        </a:prstTxWarp>
      </a:bodyPr>
      <a:lstStyle>
        <a:defPPr marL="800100" marR="0" indent="-45720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ＭＳ Ｐゴシック" charset="0"/>
            <a:cs typeface="Gill Sans" charset="0"/>
            <a:sym typeface="Gill Sans" charset="0"/>
          </a:defRPr>
        </a:defPPr>
      </a:lst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TotalTime>
  <Words>3677</Words>
  <Application>Microsoft Macintosh PowerPoint</Application>
  <PresentationFormat>Custom</PresentationFormat>
  <Paragraphs>468</Paragraphs>
  <Slides>44</Slides>
  <Notes>0</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44</vt:i4>
      </vt:variant>
    </vt:vector>
  </HeadingPairs>
  <TitlesOfParts>
    <vt:vector size="51" baseType="lpstr">
      <vt:lpstr>Office Theme</vt:lpstr>
      <vt:lpstr>1_Office Theme</vt:lpstr>
      <vt:lpstr>2_Office Theme</vt:lpstr>
      <vt:lpstr>3_Office Theme</vt:lpstr>
      <vt:lpstr>4_Office Theme</vt:lpstr>
      <vt:lpstr>5_Office Theme</vt:lpstr>
      <vt:lpstr>Excel.Chart.8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Mac Pro</cp:lastModifiedBy>
  <cp:revision>5</cp:revision>
  <dcterms:modified xsi:type="dcterms:W3CDTF">2014-05-01T14:44:48Z</dcterms:modified>
</cp:coreProperties>
</file>