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11" r:id="rId17"/>
    <p:sldId id="306" r:id="rId18"/>
    <p:sldId id="263" r:id="rId19"/>
    <p:sldId id="307" r:id="rId20"/>
    <p:sldId id="308" r:id="rId21"/>
    <p:sldId id="310" r:id="rId22"/>
    <p:sldId id="309" r:id="rId23"/>
    <p:sldId id="261" r:id="rId24"/>
    <p:sldId id="264" r:id="rId25"/>
    <p:sldId id="265" r:id="rId26"/>
    <p:sldId id="266"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65" autoAdjust="0"/>
    <p:restoredTop sz="94674"/>
  </p:normalViewPr>
  <p:slideViewPr>
    <p:cSldViewPr snapToGrid="0" snapToObjects="1">
      <p:cViewPr varScale="1">
        <p:scale>
          <a:sx n="61" d="100"/>
          <a:sy n="61" d="100"/>
        </p:scale>
        <p:origin x="29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0112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12908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30709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36627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4147727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43786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02819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melvin</a:t>
            </a:r>
            <a:endParaRPr lang="fr-FR" dirty="0"/>
          </a:p>
        </p:txBody>
      </p:sp>
    </p:spTree>
    <p:extLst>
      <p:ext uri="{BB962C8B-B14F-4D97-AF65-F5344CB8AC3E}">
        <p14:creationId xmlns:p14="http://schemas.microsoft.com/office/powerpoint/2010/main" val="4789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352620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224415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 </a:t>
            </a:r>
          </a:p>
        </p:txBody>
      </p:sp>
    </p:spTree>
    <p:extLst>
      <p:ext uri="{BB962C8B-B14F-4D97-AF65-F5344CB8AC3E}">
        <p14:creationId xmlns:p14="http://schemas.microsoft.com/office/powerpoint/2010/main" val="110622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949095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160741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Heloise</a:t>
            </a:r>
            <a:endParaRPr lang="fr-FR" dirty="0"/>
          </a:p>
        </p:txBody>
      </p:sp>
    </p:spTree>
    <p:extLst>
      <p:ext uri="{BB962C8B-B14F-4D97-AF65-F5344CB8AC3E}">
        <p14:creationId xmlns:p14="http://schemas.microsoft.com/office/powerpoint/2010/main" val="177858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70675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6750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92227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316120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42979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présentes sur cette page :</a:t>
            </a:r>
          </a:p>
          <a:p>
            <a:pPr marL="285750" indent="-285750" algn="l">
              <a:buFontTx/>
              <a:buChar char="-"/>
            </a:pPr>
            <a:r>
              <a:rPr lang="fr-FR" sz="1232" dirty="0">
                <a:solidFill>
                  <a:schemeClr val="bg1"/>
                </a:solidFill>
              </a:rPr>
              <a:t>« Jouer » Permet d’arriver dans le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3">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quatre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avec un nombre de vies limitées.</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5">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540613"/>
            <a:ext cx="5682419" cy="2198422"/>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différents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rajouter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parties, de victoires et de défaites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a:t>
            </a:r>
            <a:r>
              <a:rPr lang="fr-FR" sz="1050" i="1" dirty="0">
                <a:solidFill>
                  <a:schemeClr val="bg1"/>
                </a:solidFill>
              </a:rPr>
              <a:t>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54737"/>
            <a:ext cx="5780757" cy="425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a:t>
            </a:r>
          </a:p>
          <a:p>
            <a:pPr marL="285750" indent="-285750" algn="l">
              <a:buFontTx/>
              <a:buChar char="-"/>
            </a:pPr>
            <a:r>
              <a:rPr lang="fr-FR" sz="1232" dirty="0">
                <a:solidFill>
                  <a:schemeClr val="bg1"/>
                </a:solidFill>
              </a:rPr>
              <a:t>Reprendre : Relance la partie en cours.</a:t>
            </a:r>
          </a:p>
          <a:p>
            <a:pPr marL="285750" indent="-285750" algn="l">
              <a:buFontTx/>
              <a:buChar char="-"/>
            </a:pPr>
            <a:r>
              <a:rPr lang="fr-FR" sz="1232" dirty="0">
                <a:solidFill>
                  <a:schemeClr val="bg1"/>
                </a:solidFill>
              </a:rPr>
              <a:t>Rejouer : Relance une partie identique à celle en cours.</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 menu.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qui permettent de modifier :</a:t>
            </a:r>
          </a:p>
          <a:p>
            <a:pPr marL="285750" indent="-285750" algn="l">
              <a:buFontTx/>
              <a:buChar char="-"/>
            </a:pPr>
            <a:r>
              <a:rPr lang="fr-FR" sz="1232" dirty="0">
                <a:solidFill>
                  <a:schemeClr val="bg1"/>
                </a:solidFill>
              </a:rPr>
              <a:t>La vitesse de la balle,</a:t>
            </a:r>
          </a:p>
          <a:p>
            <a:pPr marL="285750" indent="-285750" algn="l">
              <a:buFontTx/>
              <a:buChar char="-"/>
            </a:pPr>
            <a:r>
              <a:rPr lang="fr-FR" sz="1232" dirty="0">
                <a:solidFill>
                  <a:schemeClr val="bg1"/>
                </a:solidFill>
              </a:rPr>
              <a:t>La taille de la balle</a:t>
            </a:r>
          </a:p>
          <a:p>
            <a:pPr marL="285750" indent="-285750" algn="l">
              <a:buFontTx/>
              <a:buChar char="-"/>
            </a:pPr>
            <a:r>
              <a:rPr lang="fr-FR" sz="1232" dirty="0">
                <a:solidFill>
                  <a:schemeClr val="bg1"/>
                </a:solidFill>
              </a:rPr>
              <a:t>La taille de la raquette</a:t>
            </a:r>
          </a:p>
          <a:p>
            <a:pPr marL="285750" indent="-285750" algn="l">
              <a:buFontTx/>
              <a:buChar char="-"/>
            </a:pPr>
            <a:r>
              <a:rPr lang="fr-FR" sz="1232" dirty="0">
                <a:solidFill>
                  <a:schemeClr val="bg1"/>
                </a:solidFill>
              </a:rPr>
              <a:t>Le temps disponible pour chaque partie de « Contre-La-Montre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Mutateur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mutateur.</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3" name="Image 2">
            <a:extLst>
              <a:ext uri="{FF2B5EF4-FFF2-40B4-BE49-F238E27FC236}">
                <a16:creationId xmlns:a16="http://schemas.microsoft.com/office/drawing/2014/main" id="{4F5680A6-1D83-45E6-97CB-4431BE643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47" y="1640025"/>
            <a:ext cx="5682419" cy="4503050"/>
          </a:xfrm>
          <a:prstGeom prst="rect">
            <a:avLst/>
          </a:prstGeom>
        </p:spPr>
      </p:pic>
    </p:spTree>
    <p:extLst>
      <p:ext uri="{BB962C8B-B14F-4D97-AF65-F5344CB8AC3E}">
        <p14:creationId xmlns:p14="http://schemas.microsoft.com/office/powerpoint/2010/main" val="8489780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31112917"/>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49383948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2" y="1944984"/>
            <a:ext cx="4208424"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70928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marcher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pris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34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2221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124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3">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créer un jeu rétro en C par équipe de quatre personnes ainsi que de créer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réunions régulières durant toute la durée du projet, rédaction de cahier de résumé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unitaires permettant le test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réalisé sur un nombre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unitaires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1050</TotalTime>
  <Words>3419</Words>
  <Application>Microsoft Office PowerPoint</Application>
  <PresentationFormat>Format US (216 x 279 mm)</PresentationFormat>
  <Paragraphs>982</Paragraphs>
  <Slides>56</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56</vt:i4>
      </vt:variant>
    </vt:vector>
  </HeadingPairs>
  <TitlesOfParts>
    <vt:vector size="60"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maignent</cp:lastModifiedBy>
  <cp:revision>311</cp:revision>
  <cp:lastPrinted>2021-05-03T07:36:26Z</cp:lastPrinted>
  <dcterms:modified xsi:type="dcterms:W3CDTF">2021-05-04T13:16:17Z</dcterms:modified>
</cp:coreProperties>
</file>