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8" r:id="rId3"/>
    <p:sldId id="257" r:id="rId4"/>
    <p:sldId id="29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74"/>
  </p:normalViewPr>
  <p:slideViewPr>
    <p:cSldViewPr snapToGrid="0" snapToObjects="1">
      <p:cViewPr varScale="1">
        <p:scale>
          <a:sx n="65" d="100"/>
          <a:sy n="65" d="100"/>
        </p:scale>
        <p:origin x="28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p:cNvSpPr/>
          <p:nvPr/>
        </p:nvSpPr>
        <p:spPr>
          <a:xfrm>
            <a:off x="687216" y="-372"/>
            <a:ext cx="5483569" cy="4316529"/>
          </a:xfrm>
          <a:prstGeom prst="rect">
            <a:avLst/>
          </a:prstGeom>
          <a:solidFill>
            <a:schemeClr val="tx2"/>
          </a:solidFill>
          <a:ln w="12700">
            <a:miter lim="400000"/>
          </a:ln>
        </p:spPr>
        <p:txBody>
          <a:bodyPr lIns="20853" tIns="20853" rIns="20853" bIns="20853" anchor="ct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5" name="Project Plan"/>
          <p:cNvSpPr/>
          <p:nvPr/>
        </p:nvSpPr>
        <p:spPr>
          <a:xfrm>
            <a:off x="1083538" y="3462039"/>
            <a:ext cx="3603245"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pic>
        <p:nvPicPr>
          <p:cNvPr id="1026" name="Picture 2">
            <a:extLst>
              <a:ext uri="{FF2B5EF4-FFF2-40B4-BE49-F238E27FC236}">
                <a16:creationId xmlns:a16="http://schemas.microsoft.com/office/drawing/2014/main" id="{4CFF598E-5DFF-43F3-AD95-73492A8A3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246" y="8017119"/>
            <a:ext cx="1828800" cy="890337"/>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a:t>
            </a:r>
            <a:r>
              <a:rPr lang="fr-FR" sz="1200" dirty="0" err="1">
                <a:solidFill>
                  <a:schemeClr val="bg1">
                    <a:lumMod val="95000"/>
                  </a:schemeClr>
                </a:solidFill>
              </a:rPr>
              <a:t>Maignent</a:t>
            </a:r>
            <a:r>
              <a:rPr lang="fr-FR" sz="1200" dirty="0">
                <a:solidFill>
                  <a:schemeClr val="bg1">
                    <a:lumMod val="95000"/>
                  </a:schemeClr>
                </a:solidFill>
              </a:rPr>
              <a:t> William                   Gachet Melvin                    Gallet </a:t>
            </a:r>
            <a:r>
              <a:rPr lang="fr-FR" sz="1200" dirty="0" err="1">
                <a:solidFill>
                  <a:schemeClr val="bg1">
                    <a:lumMod val="95000"/>
                  </a:schemeClr>
                </a:solidFill>
              </a:rPr>
              <a:t>Heloise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Timeline</a:t>
            </a:r>
          </a:p>
        </p:txBody>
      </p:sp>
      <p:sp>
        <p:nvSpPr>
          <p:cNvPr id="371" name="01.12.20XX"/>
          <p:cNvSpPr/>
          <p:nvPr/>
        </p:nvSpPr>
        <p:spPr>
          <a:xfrm>
            <a:off x="1065666" y="2803852"/>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01.12.20XX</a:t>
            </a:r>
          </a:p>
        </p:txBody>
      </p:sp>
      <p:sp>
        <p:nvSpPr>
          <p:cNvPr id="372" name="Line"/>
          <p:cNvSpPr/>
          <p:nvPr/>
        </p:nvSpPr>
        <p:spPr>
          <a:xfrm flipH="1" flipV="1">
            <a:off x="1554971" y="3044878"/>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3604040"/>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3805981"/>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1310668"/>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Action One</a:t>
            </a:r>
          </a:p>
        </p:txBody>
      </p:sp>
      <p:sp>
        <p:nvSpPr>
          <p:cNvPr id="376" name="Lorem ipsum, or lipsum as it is sometimes known, is dummy text."/>
          <p:cNvSpPr/>
          <p:nvPr/>
        </p:nvSpPr>
        <p:spPr>
          <a:xfrm>
            <a:off x="762499" y="1704352"/>
            <a:ext cx="158494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a:t>
            </a:r>
          </a:p>
        </p:txBody>
      </p:sp>
      <p:sp>
        <p:nvSpPr>
          <p:cNvPr id="377" name="Line"/>
          <p:cNvSpPr/>
          <p:nvPr/>
        </p:nvSpPr>
        <p:spPr>
          <a:xfrm flipH="1" flipV="1">
            <a:off x="1554971" y="6908216"/>
            <a:ext cx="0" cy="559161"/>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8" name="Circle"/>
          <p:cNvSpPr/>
          <p:nvPr/>
        </p:nvSpPr>
        <p:spPr>
          <a:xfrm>
            <a:off x="1193528" y="7467375"/>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9" name="Shape"/>
          <p:cNvSpPr/>
          <p:nvPr/>
        </p:nvSpPr>
        <p:spPr>
          <a:xfrm>
            <a:off x="1379521" y="7653366"/>
            <a:ext cx="350911" cy="35091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0" name="01.12.20XX"/>
          <p:cNvSpPr/>
          <p:nvPr/>
        </p:nvSpPr>
        <p:spPr>
          <a:xfrm>
            <a:off x="1065666" y="6667187"/>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01.12.20XX</a:t>
            </a:r>
          </a:p>
        </p:txBody>
      </p:sp>
      <p:sp>
        <p:nvSpPr>
          <p:cNvPr id="381" name="Action Four"/>
          <p:cNvSpPr/>
          <p:nvPr/>
        </p:nvSpPr>
        <p:spPr>
          <a:xfrm>
            <a:off x="938688" y="5121871"/>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Action Four</a:t>
            </a:r>
          </a:p>
        </p:txBody>
      </p:sp>
      <p:sp>
        <p:nvSpPr>
          <p:cNvPr id="382" name="Lorem ipsum, or lipsum as it is sometimes known, is dummy text."/>
          <p:cNvSpPr/>
          <p:nvPr/>
        </p:nvSpPr>
        <p:spPr>
          <a:xfrm>
            <a:off x="762499" y="5555492"/>
            <a:ext cx="158494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a:t>
            </a:r>
          </a:p>
        </p:txBody>
      </p:sp>
      <p:sp>
        <p:nvSpPr>
          <p:cNvPr id="383" name="Line"/>
          <p:cNvSpPr/>
          <p:nvPr/>
        </p:nvSpPr>
        <p:spPr>
          <a:xfrm flipH="1" flipV="1">
            <a:off x="3453079" y="3044883"/>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3609255"/>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3811195"/>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2809067"/>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01.12.20XX</a:t>
            </a:r>
          </a:p>
        </p:txBody>
      </p:sp>
      <p:sp>
        <p:nvSpPr>
          <p:cNvPr id="387" name="Action Two"/>
          <p:cNvSpPr/>
          <p:nvPr/>
        </p:nvSpPr>
        <p:spPr>
          <a:xfrm>
            <a:off x="2836794" y="1315882"/>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Action Two</a:t>
            </a:r>
          </a:p>
        </p:txBody>
      </p:sp>
      <p:sp>
        <p:nvSpPr>
          <p:cNvPr id="388" name="Line"/>
          <p:cNvSpPr/>
          <p:nvPr/>
        </p:nvSpPr>
        <p:spPr>
          <a:xfrm flipH="1" flipV="1">
            <a:off x="3453079" y="6908215"/>
            <a:ext cx="0" cy="564373"/>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9" name="Circle"/>
          <p:cNvSpPr/>
          <p:nvPr/>
        </p:nvSpPr>
        <p:spPr>
          <a:xfrm>
            <a:off x="3091636" y="7472588"/>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0" name="Shape"/>
          <p:cNvSpPr/>
          <p:nvPr/>
        </p:nvSpPr>
        <p:spPr>
          <a:xfrm>
            <a:off x="3277629" y="7658580"/>
            <a:ext cx="350911" cy="35091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1" name="01.12.20XX"/>
          <p:cNvSpPr/>
          <p:nvPr/>
        </p:nvSpPr>
        <p:spPr>
          <a:xfrm>
            <a:off x="2963774" y="6672399"/>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01.12.20XX</a:t>
            </a:r>
          </a:p>
        </p:txBody>
      </p:sp>
      <p:sp>
        <p:nvSpPr>
          <p:cNvPr id="392" name="Action Five"/>
          <p:cNvSpPr/>
          <p:nvPr/>
        </p:nvSpPr>
        <p:spPr>
          <a:xfrm>
            <a:off x="2836795" y="512708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Action Five</a:t>
            </a:r>
          </a:p>
        </p:txBody>
      </p:sp>
      <p:sp>
        <p:nvSpPr>
          <p:cNvPr id="393" name="Lorem ipsum, or lipsum as it is sometimes known, is dummy text."/>
          <p:cNvSpPr/>
          <p:nvPr/>
        </p:nvSpPr>
        <p:spPr>
          <a:xfrm>
            <a:off x="2660607" y="1709564"/>
            <a:ext cx="158494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a:t>
            </a:r>
          </a:p>
        </p:txBody>
      </p:sp>
      <p:sp>
        <p:nvSpPr>
          <p:cNvPr id="394" name="Lorem ipsum, or lipsum as it is sometimes known, is dummy text."/>
          <p:cNvSpPr/>
          <p:nvPr/>
        </p:nvSpPr>
        <p:spPr>
          <a:xfrm>
            <a:off x="2660607" y="5560704"/>
            <a:ext cx="158494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a:t>
            </a:r>
          </a:p>
        </p:txBody>
      </p:sp>
      <p:sp>
        <p:nvSpPr>
          <p:cNvPr id="395" name="Line"/>
          <p:cNvSpPr/>
          <p:nvPr/>
        </p:nvSpPr>
        <p:spPr>
          <a:xfrm flipH="1" flipV="1">
            <a:off x="5237245" y="3044883"/>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3596685"/>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3769914"/>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2796496"/>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01.12.20XX</a:t>
            </a:r>
          </a:p>
        </p:txBody>
      </p:sp>
      <p:sp>
        <p:nvSpPr>
          <p:cNvPr id="399" name="Action Three"/>
          <p:cNvSpPr/>
          <p:nvPr/>
        </p:nvSpPr>
        <p:spPr>
          <a:xfrm>
            <a:off x="4620961" y="1303312"/>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Action Three</a:t>
            </a:r>
          </a:p>
        </p:txBody>
      </p:sp>
      <p:sp>
        <p:nvSpPr>
          <p:cNvPr id="400" name="Line"/>
          <p:cNvSpPr/>
          <p:nvPr/>
        </p:nvSpPr>
        <p:spPr>
          <a:xfrm flipH="1" flipV="1">
            <a:off x="5316681" y="6908211"/>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401" name="Circle"/>
          <p:cNvSpPr/>
          <p:nvPr/>
        </p:nvSpPr>
        <p:spPr>
          <a:xfrm>
            <a:off x="4955239" y="7460019"/>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02" name="Shape"/>
          <p:cNvSpPr/>
          <p:nvPr/>
        </p:nvSpPr>
        <p:spPr>
          <a:xfrm>
            <a:off x="5173131" y="7630370"/>
            <a:ext cx="287109" cy="350911"/>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403" name="01.12.20XX"/>
          <p:cNvSpPr/>
          <p:nvPr/>
        </p:nvSpPr>
        <p:spPr>
          <a:xfrm>
            <a:off x="4827376" y="6659831"/>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01.12.20XX</a:t>
            </a:r>
          </a:p>
        </p:txBody>
      </p:sp>
      <p:sp>
        <p:nvSpPr>
          <p:cNvPr id="404" name="Action Six"/>
          <p:cNvSpPr/>
          <p:nvPr/>
        </p:nvSpPr>
        <p:spPr>
          <a:xfrm>
            <a:off x="4700398" y="5114515"/>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Action Six</a:t>
            </a:r>
          </a:p>
        </p:txBody>
      </p:sp>
      <p:sp>
        <p:nvSpPr>
          <p:cNvPr id="405" name="Lorem ipsum, or lipsum as it is sometimes known, is dummy text."/>
          <p:cNvSpPr/>
          <p:nvPr/>
        </p:nvSpPr>
        <p:spPr>
          <a:xfrm>
            <a:off x="4444780" y="1696996"/>
            <a:ext cx="1584943"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a:t>
            </a:r>
          </a:p>
        </p:txBody>
      </p:sp>
      <p:sp>
        <p:nvSpPr>
          <p:cNvPr id="406" name="Lorem ipsum, or lipsum as it is sometimes known, is dummy text."/>
          <p:cNvSpPr/>
          <p:nvPr/>
        </p:nvSpPr>
        <p:spPr>
          <a:xfrm>
            <a:off x="4524209" y="5548136"/>
            <a:ext cx="158494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1" y="2637481"/>
            <a:ext cx="5087815"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Méthodes utilisées</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0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Picture 2">
            <a:extLst>
              <a:ext uri="{FF2B5EF4-FFF2-40B4-BE49-F238E27FC236}">
                <a16:creationId xmlns:a16="http://schemas.microsoft.com/office/drawing/2014/main" id="{1DCBC080-57FA-4956-A4AC-5EA4AC596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246" y="8017119"/>
            <a:ext cx="1828800" cy="89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0" cy="7363371"/>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1"/>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39"/>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596" cy="7377716"/>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4"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2">
            <a:extLst>
              <a:ext uri="{28A0092B-C50C-407E-A947-70E740481C1C}">
                <a14:useLocalDpi xmlns:a14="http://schemas.microsoft.com/office/drawing/2010/main" val="0"/>
              </a:ext>
            </a:extLst>
          </a:blip>
          <a:srcRect t="4822"/>
          <a:stretch/>
        </p:blipFill>
        <p:spPr>
          <a:xfrm>
            <a:off x="674077" y="882575"/>
            <a:ext cx="5509846" cy="4147042"/>
          </a:xfrm>
          <a:prstGeom prst="rect">
            <a:avLst/>
          </a:prstGeom>
        </p:spPr>
      </p:pic>
      <p:sp>
        <p:nvSpPr>
          <p:cNvPr id="44" name="Project Summary"/>
          <p:cNvSpPr/>
          <p:nvPr/>
        </p:nvSpPr>
        <p:spPr>
          <a:xfrm>
            <a:off x="608771" y="551074"/>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16" name="Picture 2">
            <a:extLst>
              <a:ext uri="{FF2B5EF4-FFF2-40B4-BE49-F238E27FC236}">
                <a16:creationId xmlns:a16="http://schemas.microsoft.com/office/drawing/2014/main" id="{671C91B2-0D34-4696-BAC4-AAA8E0E57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246" y="8017119"/>
            <a:ext cx="1828800" cy="89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1" cy="7369107"/>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créé un jeu rétro en C par équipe de quatre personnes ainsi que de créé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 régulières durant toute la durée du projet, rédaction de cahier de résumer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 permettant le tests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Constraints</a:t>
            </a:r>
          </a:p>
        </p:txBody>
      </p:sp>
      <p:sp>
        <p:nvSpPr>
          <p:cNvPr id="148" name="Lorem ipsum, or lipsum as it is sometimes known, is dummy text used in laying out print, graphic or web designs."/>
          <p:cNvSpPr/>
          <p:nvPr/>
        </p:nvSpPr>
        <p:spPr>
          <a:xfrm>
            <a:off x="1653539" y="6601123"/>
            <a:ext cx="4468532"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Assumptions</a:t>
            </a: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Planning Process</a:t>
            </a:r>
          </a:p>
        </p:txBody>
      </p:sp>
      <p:sp>
        <p:nvSpPr>
          <p:cNvPr id="82" name="Project charter, scope"/>
          <p:cNvSpPr/>
          <p:nvPr/>
        </p:nvSpPr>
        <p:spPr>
          <a:xfrm>
            <a:off x="3972979" y="1524353"/>
            <a:ext cx="181185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charter, scope</a:t>
            </a:r>
          </a:p>
        </p:txBody>
      </p:sp>
      <p:sp>
        <p:nvSpPr>
          <p:cNvPr id="83" name="Project Schedule"/>
          <p:cNvSpPr/>
          <p:nvPr/>
        </p:nvSpPr>
        <p:spPr>
          <a:xfrm>
            <a:off x="4212665" y="3653206"/>
            <a:ext cx="133248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Schedule</a:t>
            </a:r>
          </a:p>
        </p:txBody>
      </p:sp>
      <p:sp>
        <p:nvSpPr>
          <p:cNvPr id="84" name="Project Team"/>
          <p:cNvSpPr/>
          <p:nvPr/>
        </p:nvSpPr>
        <p:spPr>
          <a:xfrm>
            <a:off x="1279362" y="2579245"/>
            <a:ext cx="138364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85" name="Project budget &amp; cost"/>
          <p:cNvSpPr/>
          <p:nvPr/>
        </p:nvSpPr>
        <p:spPr>
          <a:xfrm>
            <a:off x="1135020" y="4694883"/>
            <a:ext cx="17140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budget &amp; cost</a:t>
            </a: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4316685" y="5757774"/>
            <a:ext cx="112444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quality</a:t>
            </a:r>
          </a:p>
        </p:txBody>
      </p:sp>
      <p:sp>
        <p:nvSpPr>
          <p:cNvPr id="95" name="Project risks"/>
          <p:cNvSpPr/>
          <p:nvPr/>
        </p:nvSpPr>
        <p:spPr>
          <a:xfrm>
            <a:off x="4306257" y="7864460"/>
            <a:ext cx="112444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risks</a:t>
            </a:r>
          </a:p>
        </p:txBody>
      </p:sp>
      <p:sp>
        <p:nvSpPr>
          <p:cNvPr id="96" name="Project communication"/>
          <p:cNvSpPr/>
          <p:nvPr/>
        </p:nvSpPr>
        <p:spPr>
          <a:xfrm>
            <a:off x="1066413" y="6788315"/>
            <a:ext cx="1851243"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Project communication</a:t>
            </a: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Objectives</a:t>
            </a: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One </a:t>
            </a: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Planning Cycle Flowchart</a:t>
            </a: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Feedback</a:t>
            </a: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Analysis of Opportunities</a:t>
            </a:r>
          </a:p>
        </p:txBody>
      </p:sp>
      <p:sp>
        <p:nvSpPr>
          <p:cNvPr id="216" name="Identify Aim"/>
          <p:cNvSpPr/>
          <p:nvPr/>
        </p:nvSpPr>
        <p:spPr>
          <a:xfrm>
            <a:off x="3670264" y="1694179"/>
            <a:ext cx="1123627"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Identify Aim</a:t>
            </a: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927120"/>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Explore Options</a:t>
            </a:r>
          </a:p>
        </p:txBody>
      </p:sp>
      <p:sp>
        <p:nvSpPr>
          <p:cNvPr id="228" name="Selection of Best Options"/>
          <p:cNvSpPr/>
          <p:nvPr/>
        </p:nvSpPr>
        <p:spPr>
          <a:xfrm>
            <a:off x="2878717" y="3122904"/>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Selection of Best Options</a:t>
            </a: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a:solidFill>
                  <a:schemeClr val="bg1"/>
                </a:solidFill>
              </a:rPr>
              <a:t>Plan</a:t>
            </a:r>
          </a:p>
          <a:p>
            <a:pPr marL="0" marR="0" defTabSz="474409">
              <a:lnSpc>
                <a:spcPct val="80000"/>
              </a:lnSpc>
              <a:defRPr sz="3000">
                <a:solidFill>
                  <a:srgbClr val="323C40"/>
                </a:solidFill>
                <a:uFillTx/>
                <a:latin typeface="Ubuntu"/>
                <a:ea typeface="Ubuntu"/>
                <a:cs typeface="Ubuntu"/>
                <a:sym typeface="Ubuntu"/>
              </a:defRPr>
            </a:pPr>
            <a:r>
              <a:rPr sz="1232">
                <a:solidFill>
                  <a:schemeClr val="bg1"/>
                </a:solidFill>
              </a:rPr>
              <a:t>Evaluation</a:t>
            </a:r>
          </a:p>
        </p:txBody>
      </p:sp>
      <p:sp>
        <p:nvSpPr>
          <p:cNvPr id="230" name="Detailed Planning"/>
          <p:cNvSpPr/>
          <p:nvPr/>
        </p:nvSpPr>
        <p:spPr>
          <a:xfrm>
            <a:off x="4235740" y="3937547"/>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Detailed Planning</a:t>
            </a: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sz="1232">
                <a:solidFill>
                  <a:schemeClr val="bg1"/>
                </a:solidFill>
              </a:rPr>
              <a:t>Plan</a:t>
            </a:r>
          </a:p>
          <a:p>
            <a:pPr marL="0" marR="0" defTabSz="474409">
              <a:lnSpc>
                <a:spcPct val="80000"/>
              </a:lnSpc>
              <a:defRPr sz="3000">
                <a:solidFill>
                  <a:srgbClr val="323C40"/>
                </a:solidFill>
                <a:uFillTx/>
                <a:latin typeface="Ubuntu"/>
                <a:ea typeface="Ubuntu"/>
                <a:cs typeface="Ubuntu"/>
                <a:sym typeface="Ubuntu"/>
              </a:defRPr>
            </a:pPr>
            <a:r>
              <a:rPr sz="1232">
                <a:solidFill>
                  <a:schemeClr val="bg1"/>
                </a:solidFill>
              </a:rPr>
              <a:t>Implementation</a:t>
            </a:r>
          </a:p>
        </p:txBody>
      </p:sp>
      <p:sp>
        <p:nvSpPr>
          <p:cNvPr id="246" name="Closure of Plan"/>
          <p:cNvSpPr/>
          <p:nvPr/>
        </p:nvSpPr>
        <p:spPr>
          <a:xfrm>
            <a:off x="3647939" y="6237027"/>
            <a:ext cx="1205571"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Closure of Plan</a:t>
            </a: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6" name="Line"/>
          <p:cNvSpPr/>
          <p:nvPr/>
        </p:nvSpPr>
        <p:spPr>
          <a:xfrm>
            <a:off x="1010720" y="7875879"/>
            <a:ext cx="1535627"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7" name="Line"/>
          <p:cNvSpPr/>
          <p:nvPr/>
        </p:nvSpPr>
        <p:spPr>
          <a:xfrm flipV="1">
            <a:off x="1008116" y="1758505"/>
            <a:ext cx="1" cy="612910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8" name="Triangle"/>
          <p:cNvSpPr/>
          <p:nvPr/>
        </p:nvSpPr>
        <p:spPr>
          <a:xfrm rot="5400000">
            <a:off x="1668416" y="1689434"/>
            <a:ext cx="144179" cy="1441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9" name="Line"/>
          <p:cNvSpPr/>
          <p:nvPr/>
        </p:nvSpPr>
        <p:spPr>
          <a:xfrm>
            <a:off x="1010721" y="1761523"/>
            <a:ext cx="691367"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Evaluation</a:t>
            </a:r>
          </a:p>
        </p:txBody>
      </p:sp>
      <p:graphicFrame>
        <p:nvGraphicFramePr>
          <p:cNvPr id="264" name="Table"/>
          <p:cNvGraphicFramePr/>
          <p:nvPr>
            <p:extLst>
              <p:ext uri="{D42A27DB-BD31-4B8C-83A1-F6EECF244321}">
                <p14:modId xmlns:p14="http://schemas.microsoft.com/office/powerpoint/2010/main" val="1151253347"/>
              </p:ext>
            </p:extLst>
          </p:nvPr>
        </p:nvGraphicFramePr>
        <p:xfrm>
          <a:off x="597429" y="1115916"/>
          <a:ext cx="5671990" cy="7456204"/>
        </p:xfrm>
        <a:graphic>
          <a:graphicData uri="http://schemas.openxmlformats.org/drawingml/2006/table">
            <a:tbl>
              <a:tblPr>
                <a:tableStyleId>{4C3C2611-4C71-4FC5-86AE-919BDF0F9419}</a:tableStyleId>
              </a:tblPr>
              <a:tblGrid>
                <a:gridCol w="1194680">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942592">
                  <a:extLst>
                    <a:ext uri="{9D8B030D-6E8A-4147-A177-3AD203B41FA5}">
                      <a16:colId xmlns:a16="http://schemas.microsoft.com/office/drawing/2014/main" val="20003"/>
                    </a:ext>
                  </a:extLst>
                </a:gridCol>
                <a:gridCol w="1178239">
                  <a:extLst>
                    <a:ext uri="{9D8B030D-6E8A-4147-A177-3AD203B41FA5}">
                      <a16:colId xmlns:a16="http://schemas.microsoft.com/office/drawing/2014/main" val="20004"/>
                    </a:ext>
                  </a:extLst>
                </a:gridCol>
              </a:tblGrid>
              <a:tr h="677719">
                <a:tc>
                  <a:txBody>
                    <a:bodyPr/>
                    <a:lstStyle/>
                    <a:p>
                      <a:pPr defTabSz="1828342">
                        <a:defRPr sz="1800">
                          <a:uFillTx/>
                        </a:defRPr>
                      </a:pPr>
                      <a:r>
                        <a:rPr sz="1200" b="1">
                          <a:solidFill>
                            <a:srgbClr val="FFFFFF"/>
                          </a:solidFill>
                          <a:latin typeface="Ubuntu"/>
                          <a:ea typeface="Ubuntu"/>
                          <a:cs typeface="Ubuntu"/>
                          <a:sym typeface="Ubuntu"/>
                        </a:rPr>
                        <a:t>Evaluation Level</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Objectives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Evaluation Methods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When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sz="1200" b="1" spc="-90" dirty="0">
                          <a:solidFill>
                            <a:srgbClr val="FFFFFF"/>
                          </a:solidFill>
                          <a:latin typeface="Ubuntu"/>
                          <a:ea typeface="Ubuntu"/>
                          <a:cs typeface="Ubuntu"/>
                          <a:sym typeface="Ubuntu"/>
                        </a:rPr>
                        <a:t>Responsible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2259495">
                <a:tc>
                  <a:txBody>
                    <a:bodyPr/>
                    <a:lstStyle/>
                    <a:p>
                      <a:pPr defTabSz="1828342">
                        <a:defRPr sz="3000">
                          <a:solidFill>
                            <a:srgbClr val="303030"/>
                          </a:solidFill>
                          <a:uFillTx/>
                          <a:latin typeface="Ubuntu"/>
                          <a:ea typeface="Ubuntu"/>
                          <a:cs typeface="Ubuntu"/>
                          <a:sym typeface="Ubuntu"/>
                        </a:defRPr>
                      </a:pPr>
                      <a:r>
                        <a:rPr sz="1200" dirty="0">
                          <a:solidFill>
                            <a:schemeClr val="bg1"/>
                          </a:solidFill>
                        </a:rPr>
                        <a:t>Level 1</a:t>
                      </a:r>
                    </a:p>
                    <a:p>
                      <a:pPr defTabSz="1828342">
                        <a:defRPr sz="3000" b="1">
                          <a:solidFill>
                            <a:srgbClr val="303030"/>
                          </a:solidFill>
                          <a:uFillTx/>
                          <a:latin typeface="Ubuntu"/>
                          <a:ea typeface="Ubuntu"/>
                          <a:cs typeface="Ubuntu"/>
                          <a:sym typeface="Ubuntu"/>
                        </a:defRPr>
                      </a:pPr>
                      <a:r>
                        <a:rPr sz="1200" dirty="0">
                          <a:solidFill>
                            <a:schemeClr val="bg1"/>
                          </a:solidFill>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Plan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Client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Meeting</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Manager</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2259495">
                <a:tc>
                  <a:txBody>
                    <a:bodyPr/>
                    <a:lstStyle/>
                    <a:p>
                      <a:pPr defTabSz="1828342">
                        <a:defRPr sz="3000">
                          <a:solidFill>
                            <a:srgbClr val="303030"/>
                          </a:solidFill>
                          <a:uFillTx/>
                          <a:latin typeface="Ubuntu"/>
                          <a:ea typeface="Ubuntu"/>
                          <a:cs typeface="Ubuntu"/>
                          <a:sym typeface="Ubuntu"/>
                        </a:defRPr>
                      </a:pPr>
                      <a:r>
                        <a:rPr sz="1200" dirty="0">
                          <a:solidFill>
                            <a:schemeClr val="bg1"/>
                          </a:solidFill>
                        </a:rPr>
                        <a:t>Level 2</a:t>
                      </a:r>
                    </a:p>
                    <a:p>
                      <a:pPr defTabSz="1828342">
                        <a:defRPr sz="3000" b="1">
                          <a:solidFill>
                            <a:srgbClr val="303030"/>
                          </a:solidFill>
                          <a:uFillTx/>
                          <a:latin typeface="Ubuntu"/>
                          <a:ea typeface="Ubuntu"/>
                          <a:cs typeface="Ubuntu"/>
                          <a:sym typeface="Ubuntu"/>
                        </a:defRPr>
                      </a:pPr>
                      <a:r>
                        <a:rPr sz="1200" dirty="0">
                          <a:solidFill>
                            <a:schemeClr val="bg1"/>
                          </a:solidFill>
                        </a:rPr>
                        <a:t>Work Progress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sz="1200" dirty="0">
                          <a:solidFill>
                            <a:schemeClr val="bg1"/>
                          </a:solidFill>
                          <a:latin typeface="Ubuntu"/>
                          <a:ea typeface="Ubuntu"/>
                          <a:cs typeface="Ubuntu"/>
                          <a:sym typeface="Ubuntu"/>
                        </a:rPr>
                        <a:t>Build CRM System, Desktop version, IOS App</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CRM System</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Agreed Terms</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Manager, Account Manager,  All Team</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2259495">
                <a:tc>
                  <a:txBody>
                    <a:bodyPr/>
                    <a:lstStyle/>
                    <a:p>
                      <a:pPr defTabSz="1828342">
                        <a:defRPr sz="3000">
                          <a:solidFill>
                            <a:srgbClr val="303030"/>
                          </a:solidFill>
                          <a:uFillTx/>
                          <a:latin typeface="Ubuntu"/>
                          <a:ea typeface="Ubuntu"/>
                          <a:cs typeface="Ubuntu"/>
                          <a:sym typeface="Ubuntu"/>
                        </a:defRPr>
                      </a:pPr>
                      <a:r>
                        <a:rPr sz="1200" dirty="0">
                          <a:solidFill>
                            <a:schemeClr val="bg1"/>
                          </a:solidFill>
                        </a:rPr>
                        <a:t>Level 3 </a:t>
                      </a:r>
                    </a:p>
                    <a:p>
                      <a:pPr defTabSz="1828342">
                        <a:defRPr sz="3000" b="1">
                          <a:solidFill>
                            <a:srgbClr val="303030"/>
                          </a:solidFill>
                          <a:uFillTx/>
                          <a:latin typeface="Ubuntu"/>
                          <a:ea typeface="Ubuntu"/>
                          <a:cs typeface="Ubuntu"/>
                          <a:sym typeface="Ubuntu"/>
                        </a:defRPr>
                      </a:pPr>
                      <a:r>
                        <a:rPr sz="1200" dirty="0">
                          <a:solidFill>
                            <a:schemeClr val="bg1"/>
                          </a:solidFill>
                        </a:rPr>
                        <a:t>Project Launch</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Release, Marketing, SEO, Support</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Client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Meeting</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Project Manager, Client, Account manager </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2660</Words>
  <Application>Microsoft Office PowerPoint</Application>
  <PresentationFormat>Format US (216 x 279 mm)</PresentationFormat>
  <Paragraphs>811</Paragraphs>
  <Slides>43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Loïc Pilon</cp:lastModifiedBy>
  <cp:revision>184</cp:revision>
  <cp:lastPrinted>2021-05-03T07:36:26Z</cp:lastPrinted>
  <dcterms:modified xsi:type="dcterms:W3CDTF">2021-05-03T09:03:42Z</dcterms:modified>
</cp:coreProperties>
</file>