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58" r:id="rId3"/>
    <p:sldId id="257" r:id="rId4"/>
    <p:sldId id="298" r:id="rId5"/>
    <p:sldId id="260" r:id="rId6"/>
    <p:sldId id="267" r:id="rId7"/>
    <p:sldId id="262" r:id="rId8"/>
    <p:sldId id="299" r:id="rId9"/>
    <p:sldId id="300" r:id="rId10"/>
    <p:sldId id="259" r:id="rId11"/>
    <p:sldId id="301" r:id="rId12"/>
    <p:sldId id="304" r:id="rId13"/>
    <p:sldId id="305" r:id="rId14"/>
    <p:sldId id="302" r:id="rId15"/>
    <p:sldId id="303" r:id="rId16"/>
    <p:sldId id="306" r:id="rId17"/>
    <p:sldId id="261" r:id="rId18"/>
    <p:sldId id="263" r:id="rId19"/>
    <p:sldId id="264" r:id="rId20"/>
    <p:sldId id="265" r:id="rId21"/>
    <p:sldId id="266"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Lst>
  <p:sldSz cx="6858000" cy="9144000" type="letter"/>
  <p:notesSz cx="6858000" cy="9144000"/>
  <p:defaultTextStyle>
    <a:defPPr marL="0" marR="0" indent="0" algn="l" defTabSz="384780" rtl="0" fontAlgn="auto" latinLnBrk="1" hangingPunct="0">
      <a:lnSpc>
        <a:spcPct val="100000"/>
      </a:lnSpc>
      <a:spcBef>
        <a:spcPts val="0"/>
      </a:spcBef>
      <a:spcAft>
        <a:spcPts val="0"/>
      </a:spcAft>
      <a:buClrTx/>
      <a:buSzTx/>
      <a:buFontTx/>
      <a:buNone/>
      <a:tabLst/>
      <a:defRPr kumimoji="0" sz="757" b="0" i="0" u="none" strike="noStrike" cap="none" spc="0" normalizeH="0" baseline="0">
        <a:ln>
          <a:noFill/>
        </a:ln>
        <a:solidFill>
          <a:srgbClr val="000000"/>
        </a:solidFill>
        <a:effectLst/>
        <a:uFillTx/>
      </a:defRPr>
    </a:defPPr>
    <a:lvl1pPr marL="38456" marR="38456" indent="0"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1pPr>
    <a:lvl2pPr marL="38456" marR="38456" indent="14429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2pPr>
    <a:lvl3pPr marL="38456" marR="38456" indent="288585"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3pPr>
    <a:lvl4pPr marL="38456" marR="38456" indent="432877"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4pPr>
    <a:lvl5pPr marL="38456" marR="38456" indent="57716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5pPr>
    <a:lvl6pPr marL="38456" marR="38456" indent="72146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6pPr>
    <a:lvl7pPr marL="38456" marR="38456" indent="865754"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7pPr>
    <a:lvl8pPr marL="38456" marR="38456" indent="1010046"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8pPr>
    <a:lvl9pPr marL="38456" marR="38456" indent="115433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232323"/>
        </a:fontRef>
        <a:srgbClr val="232323"/>
      </a:tcTxStyle>
      <a:tcStyle>
        <a:tcBdr>
          <a:left>
            <a:ln w="28575"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Col>
    <a:la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28575"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lastRow>
    <a:fir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28575"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Row>
  </a:tblStyle>
  <a:tblStyle styleId="{C7B018BB-80A7-4F77-B60F-C8B233D01FF8}" styleName="">
    <a:tblBg/>
    <a:wholeTbl>
      <a:tcTxStyle>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65" autoAdjust="0"/>
    <p:restoredTop sz="94674"/>
  </p:normalViewPr>
  <p:slideViewPr>
    <p:cSldViewPr snapToGrid="0" snapToObjects="1">
      <p:cViewPr varScale="1">
        <p:scale>
          <a:sx n="61" d="100"/>
          <a:sy n="61" d="100"/>
        </p:scale>
        <p:origin x="294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31" name="Shape 31"/>
          <p:cNvSpPr>
            <a:spLocks noGrp="1"/>
          </p:cNvSpPr>
          <p:nvPr>
            <p:ph type="body" sz="quarter" idx="1"/>
          </p:nvPr>
        </p:nvSpPr>
        <p:spPr>
          <a:xfrm>
            <a:off x="914400" y="4343400"/>
            <a:ext cx="5029200" cy="4114800"/>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defTabSz="192390" latinLnBrk="0">
      <a:defRPr sz="926" b="0" i="0">
        <a:latin typeface="Ubuntu" panose="020B0504030602030204" pitchFamily="34" charset="0"/>
        <a:ea typeface="Ubuntu" panose="020B0504030602030204" pitchFamily="34" charset="0"/>
        <a:cs typeface="Lucida Grande"/>
        <a:sym typeface="Lucida Grande"/>
      </a:defRPr>
    </a:lvl1pPr>
    <a:lvl2pPr defTabSz="192390" latinLnBrk="0">
      <a:defRPr sz="926">
        <a:latin typeface="Lucida Grande"/>
        <a:ea typeface="Lucida Grande"/>
        <a:cs typeface="Lucida Grande"/>
        <a:sym typeface="Lucida Grande"/>
      </a:defRPr>
    </a:lvl2pPr>
    <a:lvl3pPr defTabSz="192390" latinLnBrk="0">
      <a:defRPr sz="926">
        <a:latin typeface="Lucida Grande"/>
        <a:ea typeface="Lucida Grande"/>
        <a:cs typeface="Lucida Grande"/>
        <a:sym typeface="Lucida Grande"/>
      </a:defRPr>
    </a:lvl3pPr>
    <a:lvl4pPr defTabSz="192390" latinLnBrk="0">
      <a:defRPr sz="926">
        <a:latin typeface="Lucida Grande"/>
        <a:ea typeface="Lucida Grande"/>
        <a:cs typeface="Lucida Grande"/>
        <a:sym typeface="Lucida Grande"/>
      </a:defRPr>
    </a:lvl4pPr>
    <a:lvl5pPr defTabSz="192390" latinLnBrk="0">
      <a:defRPr sz="926">
        <a:latin typeface="Lucida Grande"/>
        <a:ea typeface="Lucida Grande"/>
        <a:cs typeface="Lucida Grande"/>
        <a:sym typeface="Lucida Grande"/>
      </a:defRPr>
    </a:lvl5pPr>
    <a:lvl6pPr defTabSz="192390" latinLnBrk="0">
      <a:defRPr sz="926">
        <a:latin typeface="Lucida Grande"/>
        <a:ea typeface="Lucida Grande"/>
        <a:cs typeface="Lucida Grande"/>
        <a:sym typeface="Lucida Grande"/>
      </a:defRPr>
    </a:lvl6pPr>
    <a:lvl7pPr defTabSz="192390" latinLnBrk="0">
      <a:defRPr sz="926">
        <a:latin typeface="Lucida Grande"/>
        <a:ea typeface="Lucida Grande"/>
        <a:cs typeface="Lucida Grande"/>
        <a:sym typeface="Lucida Grande"/>
      </a:defRPr>
    </a:lvl7pPr>
    <a:lvl8pPr defTabSz="192390" latinLnBrk="0">
      <a:defRPr sz="926">
        <a:latin typeface="Lucida Grande"/>
        <a:ea typeface="Lucida Grande"/>
        <a:cs typeface="Lucida Grande"/>
        <a:sym typeface="Lucida Grande"/>
      </a:defRPr>
    </a:lvl8pPr>
    <a:lvl9pPr defTabSz="192390" latinLnBrk="0">
      <a:defRPr sz="926">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46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Gri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6AE6451F-C2EB-7143-9FF3-6FD147A151BA}"/>
              </a:ext>
            </a:extLst>
          </p:cNvPr>
          <p:cNvGrpSpPr/>
          <p:nvPr userDrawn="1"/>
        </p:nvGrpSpPr>
        <p:grpSpPr>
          <a:xfrm>
            <a:off x="414799" y="2448"/>
            <a:ext cx="6028404" cy="9149257"/>
            <a:chOff x="0" y="0"/>
            <a:chExt cx="13843001" cy="22288605"/>
          </a:xfrm>
        </p:grpSpPr>
        <p:sp>
          <p:nvSpPr>
            <p:cNvPr id="3" name="Line">
              <a:extLst>
                <a:ext uri="{FF2B5EF4-FFF2-40B4-BE49-F238E27FC236}">
                  <a16:creationId xmlns:a16="http://schemas.microsoft.com/office/drawing/2014/main" id="{99FC2233-5510-0245-897F-54368E2B783F}"/>
                </a:ext>
              </a:extLst>
            </p:cNvPr>
            <p:cNvSpPr/>
            <p:nvPr/>
          </p:nvSpPr>
          <p:spPr>
            <a:xfrm>
              <a:off x="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sp>
          <p:nvSpPr>
            <p:cNvPr id="4" name="Line">
              <a:extLst>
                <a:ext uri="{FF2B5EF4-FFF2-40B4-BE49-F238E27FC236}">
                  <a16:creationId xmlns:a16="http://schemas.microsoft.com/office/drawing/2014/main" id="{B3C93142-0D6E-034C-AE2F-3CAD3B09EDBE}"/>
                </a:ext>
              </a:extLst>
            </p:cNvPr>
            <p:cNvSpPr/>
            <p:nvPr/>
          </p:nvSpPr>
          <p:spPr>
            <a:xfrm>
              <a:off x="1384300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grpSp>
      <p:sp>
        <p:nvSpPr>
          <p:cNvPr id="5" name="Line">
            <a:extLst>
              <a:ext uri="{FF2B5EF4-FFF2-40B4-BE49-F238E27FC236}">
                <a16:creationId xmlns:a16="http://schemas.microsoft.com/office/drawing/2014/main" id="{96A245D6-6F20-514A-9952-8072F0095570}"/>
              </a:ext>
            </a:extLst>
          </p:cNvPr>
          <p:cNvSpPr/>
          <p:nvPr userDrawn="1"/>
        </p:nvSpPr>
        <p:spPr>
          <a:xfrm>
            <a:off x="-16592" y="912315"/>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6" name="Line">
            <a:extLst>
              <a:ext uri="{FF2B5EF4-FFF2-40B4-BE49-F238E27FC236}">
                <a16:creationId xmlns:a16="http://schemas.microsoft.com/office/drawing/2014/main" id="{FC851F46-152F-9E49-AD76-09B71028A7A1}"/>
              </a:ext>
            </a:extLst>
          </p:cNvPr>
          <p:cNvSpPr/>
          <p:nvPr userDrawn="1"/>
        </p:nvSpPr>
        <p:spPr>
          <a:xfrm>
            <a:off x="-16592" y="849234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7" name="Line">
            <a:extLst>
              <a:ext uri="{FF2B5EF4-FFF2-40B4-BE49-F238E27FC236}">
                <a16:creationId xmlns:a16="http://schemas.microsoft.com/office/drawing/2014/main" id="{04405FCC-D110-A74C-9581-113532F0947A}"/>
              </a:ext>
            </a:extLst>
          </p:cNvPr>
          <p:cNvSpPr/>
          <p:nvPr userDrawn="1"/>
        </p:nvSpPr>
        <p:spPr>
          <a:xfrm>
            <a:off x="-16592" y="111041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0E6B3377-1394-2E40-B199-66917DF156E6}"/>
              </a:ext>
            </a:extLst>
          </p:cNvPr>
          <p:cNvSpPr>
            <a:spLocks noGrp="1"/>
          </p:cNvSpPr>
          <p:nvPr>
            <p:ph type="pic" sz="quarter" idx="15"/>
          </p:nvPr>
        </p:nvSpPr>
        <p:spPr>
          <a:xfrm>
            <a:off x="4277590"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12" name="Picture Placeholder 5">
            <a:extLst>
              <a:ext uri="{FF2B5EF4-FFF2-40B4-BE49-F238E27FC236}">
                <a16:creationId xmlns:a16="http://schemas.microsoft.com/office/drawing/2014/main" id="{C0B5324F-EDDC-2E45-90A6-1700CF5EB9D9}"/>
              </a:ext>
            </a:extLst>
          </p:cNvPr>
          <p:cNvSpPr>
            <a:spLocks noGrp="1"/>
          </p:cNvSpPr>
          <p:nvPr>
            <p:ph type="pic" sz="quarter" idx="16"/>
          </p:nvPr>
        </p:nvSpPr>
        <p:spPr>
          <a:xfrm>
            <a:off x="4277590"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6" name="Picture Placeholder 5">
            <a:extLst>
              <a:ext uri="{FF2B5EF4-FFF2-40B4-BE49-F238E27FC236}">
                <a16:creationId xmlns:a16="http://schemas.microsoft.com/office/drawing/2014/main" id="{9671F980-37D2-2845-99A9-952A46C0C0C9}"/>
              </a:ext>
            </a:extLst>
          </p:cNvPr>
          <p:cNvSpPr>
            <a:spLocks noGrp="1"/>
          </p:cNvSpPr>
          <p:nvPr>
            <p:ph type="pic" sz="quarter" idx="14"/>
          </p:nvPr>
        </p:nvSpPr>
        <p:spPr>
          <a:xfrm>
            <a:off x="1525679"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9" name="Picture Placeholder 5">
            <a:extLst>
              <a:ext uri="{FF2B5EF4-FFF2-40B4-BE49-F238E27FC236}">
                <a16:creationId xmlns:a16="http://schemas.microsoft.com/office/drawing/2014/main" id="{8558BB1C-EC9C-9E4D-BDB4-6DACF7EF8E3C}"/>
              </a:ext>
            </a:extLst>
          </p:cNvPr>
          <p:cNvSpPr>
            <a:spLocks noGrp="1"/>
          </p:cNvSpPr>
          <p:nvPr>
            <p:ph type="pic" sz="quarter" idx="12"/>
          </p:nvPr>
        </p:nvSpPr>
        <p:spPr>
          <a:xfrm>
            <a:off x="1525679"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356496215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E8EC3895-DA31-324F-9011-DDC01DC2B6C1}"/>
              </a:ext>
            </a:extLst>
          </p:cNvPr>
          <p:cNvSpPr>
            <a:spLocks noGrp="1"/>
          </p:cNvSpPr>
          <p:nvPr>
            <p:ph type="pic" sz="quarter" idx="10"/>
          </p:nvPr>
        </p:nvSpPr>
        <p:spPr>
          <a:xfrm>
            <a:off x="1" y="4920577"/>
            <a:ext cx="6875342" cy="4223423"/>
          </a:xfrm>
          <a:prstGeom prst="rect">
            <a:avLst/>
          </a:prstGeom>
          <a:blipFill>
            <a:blip r:embed="rId2"/>
            <a:srcRect/>
            <a:stretch>
              <a:fillRect t="-31396" b="-31396"/>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3687226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76382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p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0" y="0"/>
            <a:ext cx="6858000" cy="9144000"/>
          </a:xfrm>
          <a:prstGeom prst="rect">
            <a:avLst/>
          </a:prstGeom>
          <a:blipFill>
            <a:blip r:embed="rId2"/>
            <a:srcRect/>
            <a:stretch>
              <a:fillRect l="-16666" r="-16666"/>
            </a:stretch>
          </a:blipFill>
        </p:spPr>
        <p:txBody>
          <a:bodyPr/>
          <a:lstStyle>
            <a:lvl1pPr>
              <a:defRPr sz="1232" b="0" i="0">
                <a:latin typeface="Ubuntu" panose="020B0504030602030204" pitchFamily="34" charset="0"/>
              </a:defRPr>
            </a:lvl1pPr>
          </a:lstStyle>
          <a:p>
            <a:endParaRPr lang="en-US"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roject 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414728" y="1115468"/>
            <a:ext cx="6021400" cy="3270250"/>
          </a:xfrm>
          <a:prstGeom prst="rect">
            <a:avLst/>
          </a:prstGeom>
          <a:blipFill>
            <a:blip r:embed="rId2"/>
            <a:srcRect/>
            <a:stretch>
              <a:fillRect t="-42063" b="-42063"/>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79393008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nagement Team">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8A0C7B-1AB0-0142-BBFD-5ED3BE7B259E}"/>
              </a:ext>
            </a:extLst>
          </p:cNvPr>
          <p:cNvSpPr>
            <a:spLocks noGrp="1"/>
          </p:cNvSpPr>
          <p:nvPr>
            <p:ph type="pic" sz="quarter" idx="10"/>
          </p:nvPr>
        </p:nvSpPr>
        <p:spPr>
          <a:xfrm>
            <a:off x="2706413" y="1509165"/>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7" name="Picture Placeholder 5">
            <a:extLst>
              <a:ext uri="{FF2B5EF4-FFF2-40B4-BE49-F238E27FC236}">
                <a16:creationId xmlns:a16="http://schemas.microsoft.com/office/drawing/2014/main" id="{33DAE02C-0484-0F4C-B254-F59B13FDAC9B}"/>
              </a:ext>
            </a:extLst>
          </p:cNvPr>
          <p:cNvSpPr>
            <a:spLocks noGrp="1"/>
          </p:cNvSpPr>
          <p:nvPr>
            <p:ph type="pic" sz="quarter" idx="11"/>
          </p:nvPr>
        </p:nvSpPr>
        <p:spPr>
          <a:xfrm>
            <a:off x="2706413" y="5079377"/>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42613737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ject Team">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EC63062C-E5FA-8649-8650-E0A82177F37F}"/>
              </a:ext>
            </a:extLst>
          </p:cNvPr>
          <p:cNvSpPr>
            <a:spLocks noGrp="1"/>
          </p:cNvSpPr>
          <p:nvPr>
            <p:ph type="pic" sz="quarter" idx="10"/>
          </p:nvPr>
        </p:nvSpPr>
        <p:spPr>
          <a:xfrm>
            <a:off x="1305100" y="1601772"/>
            <a:ext cx="137723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3" name="Picture Placeholder 5">
            <a:extLst>
              <a:ext uri="{FF2B5EF4-FFF2-40B4-BE49-F238E27FC236}">
                <a16:creationId xmlns:a16="http://schemas.microsoft.com/office/drawing/2014/main" id="{49CB6A92-6921-0947-ABDB-B60A3C4E31D0}"/>
              </a:ext>
            </a:extLst>
          </p:cNvPr>
          <p:cNvSpPr>
            <a:spLocks noGrp="1"/>
          </p:cNvSpPr>
          <p:nvPr>
            <p:ph type="pic" sz="quarter" idx="11"/>
          </p:nvPr>
        </p:nvSpPr>
        <p:spPr>
          <a:xfrm>
            <a:off x="1305097" y="3801511"/>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4" name="Picture Placeholder 5">
            <a:extLst>
              <a:ext uri="{FF2B5EF4-FFF2-40B4-BE49-F238E27FC236}">
                <a16:creationId xmlns:a16="http://schemas.microsoft.com/office/drawing/2014/main" id="{0CE9EE7D-BB71-D34E-B68B-218FCA98ADB6}"/>
              </a:ext>
            </a:extLst>
          </p:cNvPr>
          <p:cNvSpPr>
            <a:spLocks noGrp="1"/>
          </p:cNvSpPr>
          <p:nvPr>
            <p:ph type="pic" sz="quarter" idx="12"/>
          </p:nvPr>
        </p:nvSpPr>
        <p:spPr>
          <a:xfrm>
            <a:off x="1305097"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5" name="Picture Placeholder 5">
            <a:extLst>
              <a:ext uri="{FF2B5EF4-FFF2-40B4-BE49-F238E27FC236}">
                <a16:creationId xmlns:a16="http://schemas.microsoft.com/office/drawing/2014/main" id="{17D526D0-8ED4-CA4F-805E-E768AB88813A}"/>
              </a:ext>
            </a:extLst>
          </p:cNvPr>
          <p:cNvSpPr>
            <a:spLocks noGrp="1"/>
          </p:cNvSpPr>
          <p:nvPr>
            <p:ph type="pic" sz="quarter" idx="13"/>
          </p:nvPr>
        </p:nvSpPr>
        <p:spPr>
          <a:xfrm>
            <a:off x="4191433" y="1601772"/>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6" name="Picture Placeholder 5">
            <a:extLst>
              <a:ext uri="{FF2B5EF4-FFF2-40B4-BE49-F238E27FC236}">
                <a16:creationId xmlns:a16="http://schemas.microsoft.com/office/drawing/2014/main" id="{DB7F961C-8D67-8C4C-8ED7-4765140D2B7F}"/>
              </a:ext>
            </a:extLst>
          </p:cNvPr>
          <p:cNvSpPr>
            <a:spLocks noGrp="1"/>
          </p:cNvSpPr>
          <p:nvPr>
            <p:ph type="pic" sz="quarter" idx="14"/>
          </p:nvPr>
        </p:nvSpPr>
        <p:spPr>
          <a:xfrm>
            <a:off x="4191433" y="3801511"/>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7" name="Picture Placeholder 5">
            <a:extLst>
              <a:ext uri="{FF2B5EF4-FFF2-40B4-BE49-F238E27FC236}">
                <a16:creationId xmlns:a16="http://schemas.microsoft.com/office/drawing/2014/main" id="{FFF0415A-5012-E347-A6E5-4F9756416EC0}"/>
              </a:ext>
            </a:extLst>
          </p:cNvPr>
          <p:cNvSpPr>
            <a:spLocks noGrp="1"/>
          </p:cNvSpPr>
          <p:nvPr>
            <p:ph type="pic" sz="quarter" idx="15"/>
          </p:nvPr>
        </p:nvSpPr>
        <p:spPr>
          <a:xfrm>
            <a:off x="4205011"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182233944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ject Team Structure">
    <p:spTree>
      <p:nvGrpSpPr>
        <p:cNvPr id="1" name=""/>
        <p:cNvGrpSpPr/>
        <p:nvPr/>
      </p:nvGrpSpPr>
      <p:grpSpPr>
        <a:xfrm>
          <a:off x="0" y="0"/>
          <a:ext cx="0" cy="0"/>
          <a:chOff x="0" y="0"/>
          <a:chExt cx="0" cy="0"/>
        </a:xfrm>
      </p:grpSpPr>
      <p:sp>
        <p:nvSpPr>
          <p:cNvPr id="22" name="Picture Placeholder 5">
            <a:extLst>
              <a:ext uri="{FF2B5EF4-FFF2-40B4-BE49-F238E27FC236}">
                <a16:creationId xmlns:a16="http://schemas.microsoft.com/office/drawing/2014/main" id="{C8F23539-4543-3241-B186-BC19D6E4DDB4}"/>
              </a:ext>
            </a:extLst>
          </p:cNvPr>
          <p:cNvSpPr>
            <a:spLocks noGrp="1"/>
          </p:cNvSpPr>
          <p:nvPr>
            <p:ph type="pic" sz="quarter" idx="11"/>
          </p:nvPr>
        </p:nvSpPr>
        <p:spPr>
          <a:xfrm>
            <a:off x="1556963"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3" name="Picture Placeholder 5">
            <a:extLst>
              <a:ext uri="{FF2B5EF4-FFF2-40B4-BE49-F238E27FC236}">
                <a16:creationId xmlns:a16="http://schemas.microsoft.com/office/drawing/2014/main" id="{C1AA2EB0-C14B-1E4C-9116-83F1E164392D}"/>
              </a:ext>
            </a:extLst>
          </p:cNvPr>
          <p:cNvSpPr>
            <a:spLocks noGrp="1"/>
          </p:cNvSpPr>
          <p:nvPr>
            <p:ph type="pic" sz="quarter" idx="12"/>
          </p:nvPr>
        </p:nvSpPr>
        <p:spPr>
          <a:xfrm>
            <a:off x="2893850" y="1553784"/>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4" name="Picture Placeholder 5">
            <a:extLst>
              <a:ext uri="{FF2B5EF4-FFF2-40B4-BE49-F238E27FC236}">
                <a16:creationId xmlns:a16="http://schemas.microsoft.com/office/drawing/2014/main" id="{176CFFE5-28C5-3245-BDCC-26AF2A19DBCA}"/>
              </a:ext>
            </a:extLst>
          </p:cNvPr>
          <p:cNvSpPr>
            <a:spLocks noGrp="1"/>
          </p:cNvSpPr>
          <p:nvPr>
            <p:ph type="pic" sz="quarter" idx="13"/>
          </p:nvPr>
        </p:nvSpPr>
        <p:spPr>
          <a:xfrm>
            <a:off x="4191938"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5" name="Picture Placeholder 5">
            <a:extLst>
              <a:ext uri="{FF2B5EF4-FFF2-40B4-BE49-F238E27FC236}">
                <a16:creationId xmlns:a16="http://schemas.microsoft.com/office/drawing/2014/main" id="{4D22655A-75C3-7146-910B-901223CD099B}"/>
              </a:ext>
            </a:extLst>
          </p:cNvPr>
          <p:cNvSpPr>
            <a:spLocks noGrp="1"/>
          </p:cNvSpPr>
          <p:nvPr>
            <p:ph type="pic" sz="quarter" idx="14"/>
          </p:nvPr>
        </p:nvSpPr>
        <p:spPr>
          <a:xfrm>
            <a:off x="375614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6" name="Picture Placeholder 5">
            <a:extLst>
              <a:ext uri="{FF2B5EF4-FFF2-40B4-BE49-F238E27FC236}">
                <a16:creationId xmlns:a16="http://schemas.microsoft.com/office/drawing/2014/main" id="{F7E72A86-4806-3A4F-BEA2-317C5BEA77E8}"/>
              </a:ext>
            </a:extLst>
          </p:cNvPr>
          <p:cNvSpPr>
            <a:spLocks noGrp="1"/>
          </p:cNvSpPr>
          <p:nvPr>
            <p:ph type="pic" sz="quarter" idx="15"/>
          </p:nvPr>
        </p:nvSpPr>
        <p:spPr>
          <a:xfrm>
            <a:off x="4668650"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7" name="Picture Placeholder 5">
            <a:extLst>
              <a:ext uri="{FF2B5EF4-FFF2-40B4-BE49-F238E27FC236}">
                <a16:creationId xmlns:a16="http://schemas.microsoft.com/office/drawing/2014/main" id="{898A58C4-48B0-9640-84BC-069AB5830361}"/>
              </a:ext>
            </a:extLst>
          </p:cNvPr>
          <p:cNvSpPr>
            <a:spLocks noGrp="1"/>
          </p:cNvSpPr>
          <p:nvPr>
            <p:ph type="pic" sz="quarter" idx="16"/>
          </p:nvPr>
        </p:nvSpPr>
        <p:spPr>
          <a:xfrm>
            <a:off x="195528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8" name="Picture Placeholder 5">
            <a:extLst>
              <a:ext uri="{FF2B5EF4-FFF2-40B4-BE49-F238E27FC236}">
                <a16:creationId xmlns:a16="http://schemas.microsoft.com/office/drawing/2014/main" id="{BB7B0917-0623-5643-B1A5-0E67F283E7D5}"/>
              </a:ext>
            </a:extLst>
          </p:cNvPr>
          <p:cNvSpPr>
            <a:spLocks noGrp="1"/>
          </p:cNvSpPr>
          <p:nvPr>
            <p:ph type="pic" sz="quarter" idx="17"/>
          </p:nvPr>
        </p:nvSpPr>
        <p:spPr>
          <a:xfrm>
            <a:off x="1158244" y="5892159"/>
            <a:ext cx="1062133"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9698773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70C1CD99-860B-7E4F-8A34-D7087B6F7F4F}"/>
              </a:ext>
            </a:extLst>
          </p:cNvPr>
          <p:cNvSpPr>
            <a:spLocks noGrp="1"/>
          </p:cNvSpPr>
          <p:nvPr>
            <p:ph type="pic" sz="quarter" idx="10"/>
          </p:nvPr>
        </p:nvSpPr>
        <p:spPr>
          <a:xfrm>
            <a:off x="4370483" y="-13038"/>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7" name="Picture Placeholder 9">
            <a:extLst>
              <a:ext uri="{FF2B5EF4-FFF2-40B4-BE49-F238E27FC236}">
                <a16:creationId xmlns:a16="http://schemas.microsoft.com/office/drawing/2014/main" id="{9381DA8A-D7C9-C641-B8F1-92BCEB0D8C88}"/>
              </a:ext>
            </a:extLst>
          </p:cNvPr>
          <p:cNvSpPr>
            <a:spLocks noGrp="1"/>
          </p:cNvSpPr>
          <p:nvPr>
            <p:ph type="pic" sz="quarter" idx="11"/>
          </p:nvPr>
        </p:nvSpPr>
        <p:spPr>
          <a:xfrm>
            <a:off x="4370483" y="4211857"/>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8" name="Picture Placeholder 9">
            <a:extLst>
              <a:ext uri="{FF2B5EF4-FFF2-40B4-BE49-F238E27FC236}">
                <a16:creationId xmlns:a16="http://schemas.microsoft.com/office/drawing/2014/main" id="{0BF9125D-A66E-1145-A501-C4EE0374F019}"/>
              </a:ext>
            </a:extLst>
          </p:cNvPr>
          <p:cNvSpPr>
            <a:spLocks noGrp="1"/>
          </p:cNvSpPr>
          <p:nvPr>
            <p:ph type="pic" sz="quarter" idx="12"/>
          </p:nvPr>
        </p:nvSpPr>
        <p:spPr>
          <a:xfrm>
            <a:off x="1863606" y="2103363"/>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234641702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48F0A4FF-F116-454B-A9F5-1462A27FD638}"/>
              </a:ext>
            </a:extLst>
          </p:cNvPr>
          <p:cNvSpPr>
            <a:spLocks noGrp="1"/>
          </p:cNvSpPr>
          <p:nvPr>
            <p:ph type="pic" sz="quarter" idx="12"/>
          </p:nvPr>
        </p:nvSpPr>
        <p:spPr>
          <a:xfrm>
            <a:off x="0" y="0"/>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
        <p:nvSpPr>
          <p:cNvPr id="6" name="Picture Placeholder 9">
            <a:extLst>
              <a:ext uri="{FF2B5EF4-FFF2-40B4-BE49-F238E27FC236}">
                <a16:creationId xmlns:a16="http://schemas.microsoft.com/office/drawing/2014/main" id="{46F572FD-78CF-F942-9964-81EE375964EB}"/>
              </a:ext>
            </a:extLst>
          </p:cNvPr>
          <p:cNvSpPr>
            <a:spLocks noGrp="1"/>
          </p:cNvSpPr>
          <p:nvPr>
            <p:ph type="pic" sz="quarter" idx="13"/>
          </p:nvPr>
        </p:nvSpPr>
        <p:spPr>
          <a:xfrm>
            <a:off x="2741143" y="1627738"/>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66919448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1pPr>
      <a:lvl2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2pPr>
      <a:lvl3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3pPr>
      <a:lvl4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4pPr>
      <a:lvl5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5pPr>
      <a:lvl6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6pPr>
      <a:lvl7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7pPr>
      <a:lvl8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8pPr>
      <a:lvl9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9pPr>
    </p:titleStyle>
    <p:bodyStyle>
      <a:lvl1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1pPr>
      <a:lvl2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2pPr>
      <a:lvl3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3pPr>
      <a:lvl4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4pPr>
      <a:lvl5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5pPr>
      <a:lvl6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6pPr>
      <a:lvl7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7pPr>
      <a:lvl8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8pPr>
      <a:lvl9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9pPr>
    </p:bodyStyle>
    <p:otherStyle>
      <a:lvl1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1pPr>
      <a:lvl2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2pPr>
      <a:lvl3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3pPr>
      <a:lvl4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4pPr>
      <a:lvl5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5pPr>
      <a:lvl6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6pPr>
      <a:lvl7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7pPr>
      <a:lvl8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8pPr>
      <a:lvl9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p:cNvSpPr/>
          <p:nvPr/>
        </p:nvSpPr>
        <p:spPr>
          <a:xfrm>
            <a:off x="687216" y="-372"/>
            <a:ext cx="5483569" cy="4316529"/>
          </a:xfrm>
          <a:prstGeom prst="rect">
            <a:avLst/>
          </a:prstGeom>
          <a:solidFill>
            <a:schemeClr val="tx2"/>
          </a:solidFill>
          <a:ln w="12700">
            <a:miter lim="400000"/>
          </a:ln>
        </p:spPr>
        <p:txBody>
          <a:bodyPr lIns="20853" tIns="20853" rIns="20853" bIns="20853" anchor="ct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35" name="Project Plan"/>
          <p:cNvSpPr/>
          <p:nvPr/>
        </p:nvSpPr>
        <p:spPr>
          <a:xfrm>
            <a:off x="1083538" y="3462039"/>
            <a:ext cx="3603245" cy="454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algn="l" defTabSz="474409">
              <a:defRPr sz="7200" b="1">
                <a:solidFill>
                  <a:srgbClr val="323C40"/>
                </a:solidFill>
                <a:uFillTx/>
                <a:latin typeface="Ubuntu"/>
                <a:ea typeface="Ubuntu"/>
                <a:cs typeface="Ubuntu"/>
                <a:sym typeface="Ubuntu"/>
              </a:defRPr>
            </a:pPr>
            <a:r>
              <a:rPr sz="2956" dirty="0">
                <a:solidFill>
                  <a:schemeClr val="bg1"/>
                </a:solidFill>
              </a:rPr>
              <a:t>P</a:t>
            </a:r>
            <a:r>
              <a:rPr lang="fr-FR" sz="2956" dirty="0">
                <a:solidFill>
                  <a:schemeClr val="bg1"/>
                </a:solidFill>
              </a:rPr>
              <a:t>ONG</a:t>
            </a:r>
            <a:endParaRPr sz="2956" dirty="0">
              <a:solidFill>
                <a:schemeClr val="bg1"/>
              </a:solidFill>
            </a:endParaRPr>
          </a:p>
        </p:txBody>
      </p:sp>
      <p:sp>
        <p:nvSpPr>
          <p:cNvPr id="36" name="Created by ● Alice Johnson"/>
          <p:cNvSpPr/>
          <p:nvPr/>
        </p:nvSpPr>
        <p:spPr>
          <a:xfrm>
            <a:off x="1100875" y="3954418"/>
            <a:ext cx="2880363" cy="18875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l" defTabSz="952500">
              <a:lnSpc>
                <a:spcPct val="140000"/>
              </a:lnSpc>
              <a:buClr>
                <a:srgbClr val="E9F6FA"/>
              </a:buClr>
              <a:buFont typeface="Helvetica Neue"/>
              <a:defRPr sz="3000" spc="90">
                <a:solidFill>
                  <a:srgbClr val="323C40"/>
                </a:solidFill>
                <a:uFill>
                  <a:solidFill>
                    <a:srgbClr val="FFFFFF"/>
                  </a:solidFill>
                </a:uFill>
                <a:latin typeface="Ubuntu"/>
                <a:ea typeface="Ubuntu"/>
                <a:cs typeface="Ubuntu"/>
                <a:sym typeface="Ubuntu"/>
              </a:defRPr>
            </a:lvl1pPr>
          </a:lstStyle>
          <a:p>
            <a:pPr>
              <a:lnSpc>
                <a:spcPct val="100000"/>
              </a:lnSpc>
            </a:pPr>
            <a:r>
              <a:rPr lang="fr-FR" sz="1232" dirty="0">
                <a:solidFill>
                  <a:schemeClr val="bg1"/>
                </a:solidFill>
              </a:rPr>
              <a:t>Projet d’Algorithmique 2</a:t>
            </a:r>
            <a:r>
              <a:rPr lang="fr-FR" sz="1232" baseline="30000" dirty="0">
                <a:solidFill>
                  <a:schemeClr val="bg1"/>
                </a:solidFill>
              </a:rPr>
              <a:t>nd</a:t>
            </a:r>
            <a:r>
              <a:rPr lang="fr-FR" sz="1232" dirty="0">
                <a:solidFill>
                  <a:schemeClr val="bg1"/>
                </a:solidFill>
              </a:rPr>
              <a:t> semestre</a:t>
            </a:r>
            <a:endParaRPr sz="1232" dirty="0">
              <a:solidFill>
                <a:schemeClr val="bg1"/>
              </a:solidFill>
            </a:endParaRPr>
          </a:p>
        </p:txBody>
      </p:sp>
      <p:sp>
        <p:nvSpPr>
          <p:cNvPr id="38" name="Rectangle"/>
          <p:cNvSpPr/>
          <p:nvPr/>
        </p:nvSpPr>
        <p:spPr>
          <a:xfrm>
            <a:off x="7" y="9045612"/>
            <a:ext cx="1717329" cy="122015"/>
          </a:xfrm>
          <a:prstGeom prst="rect">
            <a:avLst/>
          </a:prstGeom>
          <a:solidFill>
            <a:schemeClr val="accent2"/>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39" name="Rectangle"/>
          <p:cNvSpPr/>
          <p:nvPr/>
        </p:nvSpPr>
        <p:spPr>
          <a:xfrm>
            <a:off x="1715543" y="9045612"/>
            <a:ext cx="1717329" cy="122015"/>
          </a:xfrm>
          <a:prstGeom prst="rect">
            <a:avLst/>
          </a:prstGeom>
          <a:solidFill>
            <a:schemeClr val="accent3"/>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0" name="Rectangle"/>
          <p:cNvSpPr/>
          <p:nvPr/>
        </p:nvSpPr>
        <p:spPr>
          <a:xfrm>
            <a:off x="3425140" y="9045612"/>
            <a:ext cx="1717329" cy="122015"/>
          </a:xfrm>
          <a:prstGeom prst="rect">
            <a:avLst/>
          </a:prstGeom>
          <a:solidFill>
            <a:schemeClr val="accent1"/>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 name="Rectangle"/>
          <p:cNvSpPr/>
          <p:nvPr/>
        </p:nvSpPr>
        <p:spPr>
          <a:xfrm>
            <a:off x="5140676" y="9045612"/>
            <a:ext cx="1717329" cy="122015"/>
          </a:xfrm>
          <a:prstGeom prst="rect">
            <a:avLst/>
          </a:prstGeom>
          <a:solidFill>
            <a:schemeClr val="accent4"/>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 name="ZoneTexte 1">
            <a:extLst>
              <a:ext uri="{FF2B5EF4-FFF2-40B4-BE49-F238E27FC236}">
                <a16:creationId xmlns:a16="http://schemas.microsoft.com/office/drawing/2014/main" id="{A903C6DB-EA6B-4FD3-962A-DC7E081EB834}"/>
              </a:ext>
            </a:extLst>
          </p:cNvPr>
          <p:cNvSpPr txBox="1"/>
          <p:nvPr/>
        </p:nvSpPr>
        <p:spPr>
          <a:xfrm>
            <a:off x="257907" y="290125"/>
            <a:ext cx="660009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l" defTabSz="2057400" rtl="0" fontAlgn="auto" latinLnBrk="0" hangingPunct="0">
              <a:lnSpc>
                <a:spcPct val="100000"/>
              </a:lnSpc>
              <a:spcBef>
                <a:spcPts val="0"/>
              </a:spcBef>
              <a:spcAft>
                <a:spcPts val="0"/>
              </a:spcAft>
              <a:buClrTx/>
              <a:buSzTx/>
              <a:buFontTx/>
              <a:buNone/>
              <a:tabLst/>
            </a:pPr>
            <a:r>
              <a:rPr lang="fr-FR" sz="1200" dirty="0">
                <a:solidFill>
                  <a:schemeClr val="bg1">
                    <a:lumMod val="95000"/>
                  </a:schemeClr>
                </a:solidFill>
              </a:rPr>
              <a:t>Loïc Pilon                    </a:t>
            </a:r>
            <a:r>
              <a:rPr lang="fr-FR" sz="1200" dirty="0" err="1">
                <a:solidFill>
                  <a:schemeClr val="bg1">
                    <a:lumMod val="95000"/>
                  </a:schemeClr>
                </a:solidFill>
              </a:rPr>
              <a:t>Maignent</a:t>
            </a:r>
            <a:r>
              <a:rPr lang="fr-FR" sz="1200" dirty="0">
                <a:solidFill>
                  <a:schemeClr val="bg1">
                    <a:lumMod val="95000"/>
                  </a:schemeClr>
                </a:solidFill>
              </a:rPr>
              <a:t> William                   Gachet Melvin                    Gallet </a:t>
            </a:r>
            <a:r>
              <a:rPr lang="fr-FR" sz="1200" dirty="0" err="1">
                <a:solidFill>
                  <a:schemeClr val="bg1">
                    <a:lumMod val="95000"/>
                  </a:schemeClr>
                </a:solidFill>
              </a:rPr>
              <a:t>Heloise</a:t>
            </a:r>
            <a:endParaRPr kumimoji="0" lang="fr-FR" sz="1200" b="0" i="0" u="none" strike="noStrike" cap="none" spc="0" normalizeH="0" baseline="0" dirty="0">
              <a:ln>
                <a:noFill/>
              </a:ln>
              <a:solidFill>
                <a:schemeClr val="bg1">
                  <a:lumMod val="95000"/>
                </a:schemeClr>
              </a:solidFill>
              <a:effectLst/>
              <a:uFill>
                <a:solidFill>
                  <a:srgbClr val="000000"/>
                </a:solidFill>
              </a:uFill>
              <a:latin typeface="+mn-lt"/>
              <a:ea typeface="+mn-ea"/>
              <a:cs typeface="+mn-cs"/>
              <a:sym typeface="Helvetica Neue"/>
            </a:endParaRPr>
          </a:p>
        </p:txBody>
      </p:sp>
      <p:pic>
        <p:nvPicPr>
          <p:cNvPr id="11" name="Picture 2">
            <a:extLst>
              <a:ext uri="{FF2B5EF4-FFF2-40B4-BE49-F238E27FC236}">
                <a16:creationId xmlns:a16="http://schemas.microsoft.com/office/drawing/2014/main" id="{59AF6D0F-F71D-4562-9575-11C257359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D665DF43-9CB9-7646-A002-76CD5D12B7BF}"/>
              </a:ext>
            </a:extLst>
          </p:cNvPr>
          <p:cNvSpPr/>
          <p:nvPr/>
        </p:nvSpPr>
        <p:spPr>
          <a:xfrm>
            <a:off x="3319436" y="7681519"/>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6" name="Rounded Rectangle 105">
            <a:extLst>
              <a:ext uri="{FF2B5EF4-FFF2-40B4-BE49-F238E27FC236}">
                <a16:creationId xmlns:a16="http://schemas.microsoft.com/office/drawing/2014/main" id="{819E84B1-B5F1-484B-9876-171A6C45B7F1}"/>
              </a:ext>
            </a:extLst>
          </p:cNvPr>
          <p:cNvSpPr/>
          <p:nvPr/>
        </p:nvSpPr>
        <p:spPr>
          <a:xfrm>
            <a:off x="3319437" y="5569072"/>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7" name="Rounded Rectangle 106">
            <a:extLst>
              <a:ext uri="{FF2B5EF4-FFF2-40B4-BE49-F238E27FC236}">
                <a16:creationId xmlns:a16="http://schemas.microsoft.com/office/drawing/2014/main" id="{2813B7C6-F4F9-DA46-890D-CCA3CB1E1DB5}"/>
              </a:ext>
            </a:extLst>
          </p:cNvPr>
          <p:cNvSpPr/>
          <p:nvPr/>
        </p:nvSpPr>
        <p:spPr>
          <a:xfrm>
            <a:off x="824116" y="659815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4" name="Rounded Rectangle 103">
            <a:extLst>
              <a:ext uri="{FF2B5EF4-FFF2-40B4-BE49-F238E27FC236}">
                <a16:creationId xmlns:a16="http://schemas.microsoft.com/office/drawing/2014/main" id="{FF6B494E-5DAA-AB49-AFE9-4EF481013673}"/>
              </a:ext>
            </a:extLst>
          </p:cNvPr>
          <p:cNvSpPr/>
          <p:nvPr/>
        </p:nvSpPr>
        <p:spPr>
          <a:xfrm>
            <a:off x="3319437" y="3465354"/>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5" name="Rounded Rectangle 104">
            <a:extLst>
              <a:ext uri="{FF2B5EF4-FFF2-40B4-BE49-F238E27FC236}">
                <a16:creationId xmlns:a16="http://schemas.microsoft.com/office/drawing/2014/main" id="{01BD9930-E8C2-6147-98FE-5BEA476FC946}"/>
              </a:ext>
            </a:extLst>
          </p:cNvPr>
          <p:cNvSpPr/>
          <p:nvPr/>
        </p:nvSpPr>
        <p:spPr>
          <a:xfrm>
            <a:off x="824116" y="450316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3" name="Rounded Rectangle 102">
            <a:extLst>
              <a:ext uri="{FF2B5EF4-FFF2-40B4-BE49-F238E27FC236}">
                <a16:creationId xmlns:a16="http://schemas.microsoft.com/office/drawing/2014/main" id="{AA008754-F59C-6148-BD67-0BFE09888A01}"/>
              </a:ext>
            </a:extLst>
          </p:cNvPr>
          <p:cNvSpPr/>
          <p:nvPr/>
        </p:nvSpPr>
        <p:spPr>
          <a:xfrm>
            <a:off x="3319436" y="1335446"/>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2" name="Rounded Rectangle 1">
            <a:extLst>
              <a:ext uri="{FF2B5EF4-FFF2-40B4-BE49-F238E27FC236}">
                <a16:creationId xmlns:a16="http://schemas.microsoft.com/office/drawing/2014/main" id="{4B0F786D-BA31-0B4B-ADDD-01E94BA3734B}"/>
              </a:ext>
            </a:extLst>
          </p:cNvPr>
          <p:cNvSpPr/>
          <p:nvPr/>
        </p:nvSpPr>
        <p:spPr>
          <a:xfrm>
            <a:off x="824116" y="2390713"/>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74" name="Chevron"/>
          <p:cNvSpPr/>
          <p:nvPr/>
        </p:nvSpPr>
        <p:spPr>
          <a:xfrm rot="5400000">
            <a:off x="2882885" y="2558284"/>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5" name="Chevron"/>
          <p:cNvSpPr/>
          <p:nvPr/>
        </p:nvSpPr>
        <p:spPr>
          <a:xfrm rot="5400000">
            <a:off x="2882885" y="3611416"/>
            <a:ext cx="1091627" cy="266392"/>
          </a:xfrm>
          <a:prstGeom prst="chevron">
            <a:avLst>
              <a:gd name="adj" fmla="val 43620"/>
            </a:avLst>
          </a:prstGeom>
          <a:solidFill>
            <a:schemeClr val="accent3"/>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6" name="Chevron"/>
          <p:cNvSpPr/>
          <p:nvPr/>
        </p:nvSpPr>
        <p:spPr>
          <a:xfrm rot="5400000">
            <a:off x="2882885" y="4664549"/>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7" name="Chevron"/>
          <p:cNvSpPr/>
          <p:nvPr/>
        </p:nvSpPr>
        <p:spPr>
          <a:xfrm rot="16200000" flipH="1">
            <a:off x="2882884" y="1505151"/>
            <a:ext cx="1091627" cy="266392"/>
          </a:xfrm>
          <a:prstGeom prst="chevron">
            <a:avLst>
              <a:gd name="adj" fmla="val 43620"/>
            </a:avLst>
          </a:prstGeom>
          <a:solidFill>
            <a:schemeClr val="accent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8" name="Chevron"/>
          <p:cNvSpPr/>
          <p:nvPr/>
        </p:nvSpPr>
        <p:spPr>
          <a:xfrm rot="5400000">
            <a:off x="2882885" y="5717683"/>
            <a:ext cx="1091627" cy="266392"/>
          </a:xfrm>
          <a:prstGeom prst="chevron">
            <a:avLst>
              <a:gd name="adj" fmla="val 43620"/>
            </a:avLst>
          </a:prstGeom>
          <a:solidFill>
            <a:schemeClr val="accent1"/>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9" name="Chevron"/>
          <p:cNvSpPr/>
          <p:nvPr/>
        </p:nvSpPr>
        <p:spPr>
          <a:xfrm rot="5400000">
            <a:off x="2882885" y="6770815"/>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0" name="Chevron"/>
          <p:cNvSpPr/>
          <p:nvPr/>
        </p:nvSpPr>
        <p:spPr>
          <a:xfrm rot="5400000">
            <a:off x="2882884" y="7823947"/>
            <a:ext cx="1091627" cy="266392"/>
          </a:xfrm>
          <a:prstGeom prst="chevron">
            <a:avLst>
              <a:gd name="adj" fmla="val 43620"/>
            </a:avLst>
          </a:prstGeom>
          <a:solidFill>
            <a:schemeClr val="accent4"/>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1" name="Project Planning Process"/>
          <p:cNvSpPr/>
          <p:nvPr/>
        </p:nvSpPr>
        <p:spPr>
          <a:xfrm>
            <a:off x="603560" y="551074"/>
            <a:ext cx="565113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Déroulement de la programmation</a:t>
            </a:r>
            <a:endParaRPr sz="2627" dirty="0">
              <a:solidFill>
                <a:schemeClr val="bg1"/>
              </a:solidFill>
            </a:endParaRPr>
          </a:p>
        </p:txBody>
      </p:sp>
      <p:sp>
        <p:nvSpPr>
          <p:cNvPr id="82" name="Project charter, scope"/>
          <p:cNvSpPr/>
          <p:nvPr/>
        </p:nvSpPr>
        <p:spPr>
          <a:xfrm>
            <a:off x="3972979" y="1429552"/>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Architecture initiale stable, début IHM (menus…).</a:t>
            </a:r>
            <a:endParaRPr sz="1232" dirty="0">
              <a:solidFill>
                <a:schemeClr val="bg1"/>
              </a:solidFill>
            </a:endParaRPr>
          </a:p>
        </p:txBody>
      </p:sp>
      <p:sp>
        <p:nvSpPr>
          <p:cNvPr id="83" name="Project Schedule"/>
          <p:cNvSpPr/>
          <p:nvPr/>
        </p:nvSpPr>
        <p:spPr>
          <a:xfrm>
            <a:off x="4212665" y="3558405"/>
            <a:ext cx="1332487"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Fonctions de mouvements du jeu</a:t>
            </a:r>
            <a:endParaRPr sz="1232" dirty="0">
              <a:solidFill>
                <a:schemeClr val="bg1"/>
              </a:solidFill>
            </a:endParaRPr>
          </a:p>
        </p:txBody>
      </p:sp>
      <p:sp>
        <p:nvSpPr>
          <p:cNvPr id="84" name="Project Team"/>
          <p:cNvSpPr/>
          <p:nvPr/>
        </p:nvSpPr>
        <p:spPr>
          <a:xfrm>
            <a:off x="1279362" y="2484444"/>
            <a:ext cx="138364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zone de jeu, raquettes et balle.</a:t>
            </a:r>
            <a:endParaRPr sz="1232" dirty="0">
              <a:solidFill>
                <a:schemeClr val="bg1"/>
              </a:solidFill>
            </a:endParaRPr>
          </a:p>
        </p:txBody>
      </p:sp>
      <p:sp>
        <p:nvSpPr>
          <p:cNvPr id="85" name="Project budget &amp; cost"/>
          <p:cNvSpPr/>
          <p:nvPr/>
        </p:nvSpPr>
        <p:spPr>
          <a:xfrm>
            <a:off x="1135020" y="4600082"/>
            <a:ext cx="171402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Développement du moteur de collisions.</a:t>
            </a:r>
            <a:endParaRPr sz="1232" dirty="0">
              <a:solidFill>
                <a:schemeClr val="bg1"/>
              </a:solidFill>
            </a:endParaRPr>
          </a:p>
        </p:txBody>
      </p:sp>
      <p:sp>
        <p:nvSpPr>
          <p:cNvPr id="86" name="Circle"/>
          <p:cNvSpPr/>
          <p:nvPr/>
        </p:nvSpPr>
        <p:spPr>
          <a:xfrm>
            <a:off x="3193183" y="1385463"/>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7" name="Circle"/>
          <p:cNvSpPr/>
          <p:nvPr/>
        </p:nvSpPr>
        <p:spPr>
          <a:xfrm>
            <a:off x="3193183" y="244896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8" name="Circle"/>
          <p:cNvSpPr/>
          <p:nvPr/>
        </p:nvSpPr>
        <p:spPr>
          <a:xfrm>
            <a:off x="3193183" y="351501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9" name="Circle"/>
          <p:cNvSpPr/>
          <p:nvPr/>
        </p:nvSpPr>
        <p:spPr>
          <a:xfrm>
            <a:off x="3193183" y="4566417"/>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0" name="1"/>
          <p:cNvSpPr/>
          <p:nvPr/>
        </p:nvSpPr>
        <p:spPr>
          <a:xfrm>
            <a:off x="3230221" y="14048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91" name="2"/>
          <p:cNvSpPr/>
          <p:nvPr/>
        </p:nvSpPr>
        <p:spPr>
          <a:xfrm>
            <a:off x="3238951" y="24683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92" name="3"/>
          <p:cNvSpPr/>
          <p:nvPr/>
        </p:nvSpPr>
        <p:spPr>
          <a:xfrm>
            <a:off x="3244164" y="352922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93" name="4"/>
          <p:cNvSpPr/>
          <p:nvPr/>
        </p:nvSpPr>
        <p:spPr>
          <a:xfrm>
            <a:off x="3214582" y="4580634"/>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94" name="Project quality"/>
          <p:cNvSpPr/>
          <p:nvPr/>
        </p:nvSpPr>
        <p:spPr>
          <a:xfrm>
            <a:off x="3769804" y="5757774"/>
            <a:ext cx="173673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des modes de jeu.</a:t>
            </a:r>
            <a:endParaRPr sz="1232" dirty="0">
              <a:solidFill>
                <a:schemeClr val="bg1"/>
              </a:solidFill>
            </a:endParaRPr>
          </a:p>
        </p:txBody>
      </p:sp>
      <p:sp>
        <p:nvSpPr>
          <p:cNvPr id="95" name="Project risks"/>
          <p:cNvSpPr/>
          <p:nvPr/>
        </p:nvSpPr>
        <p:spPr>
          <a:xfrm>
            <a:off x="4027960" y="7769659"/>
            <a:ext cx="147858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 et fin.</a:t>
            </a:r>
            <a:endParaRPr sz="1232" dirty="0">
              <a:solidFill>
                <a:schemeClr val="bg1"/>
              </a:solidFill>
            </a:endParaRPr>
          </a:p>
        </p:txBody>
      </p:sp>
      <p:sp>
        <p:nvSpPr>
          <p:cNvPr id="96" name="Project communication"/>
          <p:cNvSpPr/>
          <p:nvPr/>
        </p:nvSpPr>
        <p:spPr>
          <a:xfrm>
            <a:off x="1066413" y="6693514"/>
            <a:ext cx="1851243"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 la gestion des utilisateurs.</a:t>
            </a:r>
            <a:endParaRPr sz="1232" dirty="0">
              <a:solidFill>
                <a:schemeClr val="bg1"/>
              </a:solidFill>
            </a:endParaRPr>
          </a:p>
        </p:txBody>
      </p:sp>
      <p:sp>
        <p:nvSpPr>
          <p:cNvPr id="97" name="Circle"/>
          <p:cNvSpPr/>
          <p:nvPr/>
        </p:nvSpPr>
        <p:spPr>
          <a:xfrm>
            <a:off x="3193183" y="562095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8" name="Circle"/>
          <p:cNvSpPr/>
          <p:nvPr/>
        </p:nvSpPr>
        <p:spPr>
          <a:xfrm>
            <a:off x="3193183" y="6659849"/>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9" name="Circle"/>
          <p:cNvSpPr/>
          <p:nvPr/>
        </p:nvSpPr>
        <p:spPr>
          <a:xfrm>
            <a:off x="3193183" y="771684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0" name="5"/>
          <p:cNvSpPr/>
          <p:nvPr/>
        </p:nvSpPr>
        <p:spPr>
          <a:xfrm>
            <a:off x="3238951" y="5640383"/>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01" name="6"/>
          <p:cNvSpPr/>
          <p:nvPr/>
        </p:nvSpPr>
        <p:spPr>
          <a:xfrm>
            <a:off x="3228524" y="6674066"/>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
        <p:nvSpPr>
          <p:cNvPr id="102" name="7"/>
          <p:cNvSpPr/>
          <p:nvPr/>
        </p:nvSpPr>
        <p:spPr>
          <a:xfrm>
            <a:off x="3230221" y="774499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7</a:t>
            </a:r>
          </a:p>
        </p:txBody>
      </p:sp>
      <p:pic>
        <p:nvPicPr>
          <p:cNvPr id="41" name="Picture 2">
            <a:extLst>
              <a:ext uri="{FF2B5EF4-FFF2-40B4-BE49-F238E27FC236}">
                <a16:creationId xmlns:a16="http://schemas.microsoft.com/office/drawing/2014/main" id="{A06D6127-D7B3-4ACD-890C-EB3EE6C42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Trois options sont présentent sur cette page :</a:t>
            </a:r>
          </a:p>
          <a:p>
            <a:pPr marL="285750" indent="-285750" algn="l">
              <a:buFontTx/>
              <a:buChar char="-"/>
            </a:pPr>
            <a:r>
              <a:rPr lang="fr-FR" sz="1232" dirty="0">
                <a:solidFill>
                  <a:schemeClr val="bg1"/>
                </a:solidFill>
              </a:rPr>
              <a:t>« Jouer » Permet d’arriver dans les menu du jeu.</a:t>
            </a:r>
          </a:p>
          <a:p>
            <a:pPr marL="285750" indent="-285750" algn="l">
              <a:buFontTx/>
              <a:buChar char="-"/>
            </a:pPr>
            <a:r>
              <a:rPr lang="fr-FR" sz="1232" dirty="0">
                <a:solidFill>
                  <a:schemeClr val="bg1"/>
                </a:solidFill>
              </a:rPr>
              <a:t>« Règlement » Affiche le règlement du jeu.</a:t>
            </a:r>
          </a:p>
          <a:p>
            <a:pPr marL="285750" indent="-285750" algn="l">
              <a:buFontTx/>
              <a:buChar char="-"/>
            </a:pPr>
            <a:r>
              <a:rPr lang="fr-FR" sz="1232" dirty="0">
                <a:solidFill>
                  <a:schemeClr val="bg1"/>
                </a:solidFill>
              </a:rPr>
              <a:t>« Quitter » Comme son nom l’indique, quitte l’application.</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pic>
        <p:nvPicPr>
          <p:cNvPr id="6" name="Image 5" descr="Une image contenant texte, rouge, feu de signalisation&#10;&#10;Description générée automatiquement">
            <a:extLst>
              <a:ext uri="{FF2B5EF4-FFF2-40B4-BE49-F238E27FC236}">
                <a16:creationId xmlns:a16="http://schemas.microsoft.com/office/drawing/2014/main" id="{FC7B825A-CAFD-46C6-BF1B-9E7FFF132601}"/>
              </a:ext>
            </a:extLst>
          </p:cNvPr>
          <p:cNvPicPr>
            <a:picLocks noChangeAspect="1"/>
          </p:cNvPicPr>
          <p:nvPr/>
        </p:nvPicPr>
        <p:blipFill rotWithShape="1">
          <a:blip r:embed="rId2">
            <a:extLst>
              <a:ext uri="{28A0092B-C50C-407E-A947-70E740481C1C}">
                <a14:useLocalDpi xmlns:a14="http://schemas.microsoft.com/office/drawing/2010/main" val="0"/>
              </a:ext>
            </a:extLst>
          </a:blip>
          <a:srcRect t="4730"/>
          <a:stretch/>
        </p:blipFill>
        <p:spPr>
          <a:xfrm>
            <a:off x="510208" y="1754577"/>
            <a:ext cx="5829642" cy="4391971"/>
          </a:xfrm>
          <a:prstGeom prst="rect">
            <a:avLst/>
          </a:prstGeom>
        </p:spPr>
      </p:pic>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Menu principal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88325239-E204-4DED-8A1D-3AAE78BBABB4}"/>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présente la page d’accueil lors du lancement de l’application.</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Tree>
    <p:extLst>
      <p:ext uri="{BB962C8B-B14F-4D97-AF65-F5344CB8AC3E}">
        <p14:creationId xmlns:p14="http://schemas.microsoft.com/office/powerpoint/2010/main" val="10298413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705467"/>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ont observe 4 options :</a:t>
            </a:r>
          </a:p>
          <a:p>
            <a:pPr marL="285750" indent="-285750" algn="l">
              <a:buFontTx/>
              <a:buChar char="-"/>
            </a:pPr>
            <a:r>
              <a:rPr lang="fr-FR" sz="1232" dirty="0">
                <a:solidFill>
                  <a:schemeClr val="bg1"/>
                </a:solidFill>
              </a:rPr>
              <a:t>« Contre-La-Montre » : Mode de jeu à durée limitée.</a:t>
            </a:r>
          </a:p>
          <a:p>
            <a:pPr marL="285750" indent="-285750" algn="l">
              <a:buFontTx/>
              <a:buChar char="-"/>
            </a:pPr>
            <a:r>
              <a:rPr lang="fr-FR" sz="1232" dirty="0">
                <a:solidFill>
                  <a:schemeClr val="bg1"/>
                </a:solidFill>
              </a:rPr>
              <a:t>« Battle Royal » : Mode de jeu à vie limitée.</a:t>
            </a:r>
          </a:p>
          <a:p>
            <a:pPr marL="285750" indent="-285750" algn="l">
              <a:buFontTx/>
              <a:buChar char="-"/>
            </a:pPr>
            <a:r>
              <a:rPr lang="fr-FR" sz="1232" dirty="0">
                <a:solidFill>
                  <a:schemeClr val="bg1"/>
                </a:solidFill>
              </a:rPr>
              <a:t>« Entrainement » : Permet de jouer contre un mur pour s’entrainer.</a:t>
            </a:r>
          </a:p>
          <a:p>
            <a:pPr marL="285750" indent="-285750" algn="l">
              <a:buFontTx/>
              <a:buChar char="-"/>
            </a:pPr>
            <a:r>
              <a:rPr lang="fr-FR" sz="1232" dirty="0">
                <a:solidFill>
                  <a:schemeClr val="bg1"/>
                </a:solidFill>
              </a:rPr>
              <a:t>« Retour » : Retourne au menu principal.</a:t>
            </a:r>
          </a:p>
          <a:p>
            <a:pPr algn="l"/>
            <a:endParaRPr lang="fr-FR" sz="1232" dirty="0">
              <a:solidFill>
                <a:schemeClr val="bg1"/>
              </a:solidFill>
            </a:endParaRP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250520" y="1118195"/>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Sélection du mode de jeu: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représente le menu de sélection des modes de jeu.</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918FF8F0-A158-4188-A0E1-5472EEF64FE8}"/>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1569" y="1720313"/>
            <a:ext cx="5966920" cy="4482640"/>
          </a:xfrm>
          <a:prstGeom prst="rect">
            <a:avLst/>
          </a:prstGeom>
        </p:spPr>
      </p:pic>
      <p:pic>
        <p:nvPicPr>
          <p:cNvPr id="3" name="Image 2">
            <a:extLst>
              <a:ext uri="{FF2B5EF4-FFF2-40B4-BE49-F238E27FC236}">
                <a16:creationId xmlns:a16="http://schemas.microsoft.com/office/drawing/2014/main" id="{4ECFA9E8-6AED-45E8-AB08-B3EA213FA335}"/>
              </a:ext>
            </a:extLst>
          </p:cNvPr>
          <p:cNvPicPr>
            <a:picLocks noChangeAspect="1"/>
          </p:cNvPicPr>
          <p:nvPr/>
        </p:nvPicPr>
        <p:blipFill rotWithShape="1">
          <a:blip r:embed="rId4">
            <a:extLst>
              <a:ext uri="{28A0092B-C50C-407E-A947-70E740481C1C}">
                <a14:useLocalDpi xmlns:a14="http://schemas.microsoft.com/office/drawing/2010/main" val="0"/>
              </a:ext>
            </a:extLst>
          </a:blip>
          <a:srcRect t="4992"/>
          <a:stretch/>
        </p:blipFill>
        <p:spPr>
          <a:xfrm>
            <a:off x="436144" y="1720313"/>
            <a:ext cx="5972345" cy="4482640"/>
          </a:xfrm>
          <a:prstGeom prst="rect">
            <a:avLst/>
          </a:prstGeom>
        </p:spPr>
      </p:pic>
    </p:spTree>
    <p:extLst>
      <p:ext uri="{BB962C8B-B14F-4D97-AF65-F5344CB8AC3E}">
        <p14:creationId xmlns:p14="http://schemas.microsoft.com/office/powerpoint/2010/main" val="32086840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2198422"/>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ont observe :</a:t>
            </a:r>
          </a:p>
          <a:p>
            <a:pPr marL="285750" indent="-285750" algn="l">
              <a:buFontTx/>
              <a:buChar char="-"/>
            </a:pPr>
            <a:r>
              <a:rPr lang="fr-FR" sz="1232" dirty="0">
                <a:solidFill>
                  <a:schemeClr val="bg1"/>
                </a:solidFill>
              </a:rPr>
              <a:t>Les differents utilisateurs.</a:t>
            </a:r>
          </a:p>
          <a:p>
            <a:pPr marL="285750" indent="-285750" algn="l">
              <a:buFontTx/>
              <a:buChar char="-"/>
            </a:pPr>
            <a:r>
              <a:rPr lang="fr-FR" sz="1232" dirty="0">
                <a:solidFill>
                  <a:schemeClr val="bg1"/>
                </a:solidFill>
              </a:rPr>
              <a:t>La molette de paramètres de la partie.</a:t>
            </a:r>
          </a:p>
          <a:p>
            <a:pPr marL="285750" indent="-285750" algn="l">
              <a:buFontTx/>
              <a:buChar char="-"/>
            </a:pPr>
            <a:r>
              <a:rPr lang="fr-FR" sz="1232" dirty="0">
                <a:solidFill>
                  <a:schemeClr val="bg1"/>
                </a:solidFill>
              </a:rPr>
              <a:t>Le bouton IA permettant de jouer contre une IA.</a:t>
            </a:r>
          </a:p>
          <a:p>
            <a:pPr marL="285750" indent="-285750" algn="l">
              <a:buFontTx/>
              <a:buChar char="-"/>
            </a:pPr>
            <a:r>
              <a:rPr lang="fr-FR" sz="1232" dirty="0">
                <a:solidFill>
                  <a:schemeClr val="bg1"/>
                </a:solidFill>
              </a:rPr>
              <a:t>Le bouton « + » qui permet de rejouter un utilisateur.</a:t>
            </a:r>
          </a:p>
          <a:p>
            <a:pPr marL="285750" indent="-285750" algn="l">
              <a:buFontTx/>
              <a:buChar char="-"/>
            </a:pPr>
            <a:r>
              <a:rPr lang="fr-FR" sz="1232" dirty="0">
                <a:solidFill>
                  <a:schemeClr val="bg1"/>
                </a:solidFill>
              </a:rPr>
              <a:t>Le bouton « Jouer » qui lance la partie.</a:t>
            </a:r>
          </a:p>
          <a:p>
            <a:pPr marL="285750" indent="-285750" algn="l">
              <a:buFontTx/>
              <a:buChar char="-"/>
            </a:pPr>
            <a:r>
              <a:rPr lang="fr-FR" sz="1232" dirty="0">
                <a:solidFill>
                  <a:schemeClr val="bg1"/>
                </a:solidFill>
              </a:rPr>
              <a:t>Le bouton « Retour » qui retourne à la page précédente.</a:t>
            </a:r>
          </a:p>
          <a:p>
            <a:pPr marL="285750" indent="-285750" algn="l">
              <a:buFontTx/>
              <a:buChar char="-"/>
            </a:pPr>
            <a:r>
              <a:rPr lang="fr-FR" sz="1232" dirty="0">
                <a:solidFill>
                  <a:schemeClr val="bg1"/>
                </a:solidFill>
              </a:rPr>
              <a:t>Le nombre de partie, de victoire et de défaite de chaque utilisateur.</a:t>
            </a: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222639" y="1106657"/>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Sélection</a:t>
            </a:r>
            <a:r>
              <a:rPr lang="fr-FR" sz="2000" dirty="0">
                <a:solidFill>
                  <a:schemeClr val="bg1"/>
                </a:solidFill>
              </a:rPr>
              <a:t> des utilisateurs</a:t>
            </a: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représente le menu de sélection des utilisateurs.</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6" name="Image 5">
            <a:extLst>
              <a:ext uri="{FF2B5EF4-FFF2-40B4-BE49-F238E27FC236}">
                <a16:creationId xmlns:a16="http://schemas.microsoft.com/office/drawing/2014/main" id="{E9A58E5D-3805-4ED2-AFCD-0733E279A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03" y="1718815"/>
            <a:ext cx="5934428" cy="4467158"/>
          </a:xfrm>
          <a:prstGeom prst="rect">
            <a:avLst/>
          </a:prstGeom>
        </p:spPr>
      </p:pic>
    </p:spTree>
    <p:extLst>
      <p:ext uri="{BB962C8B-B14F-4D97-AF65-F5344CB8AC3E}">
        <p14:creationId xmlns:p14="http://schemas.microsoft.com/office/powerpoint/2010/main" val="4745257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705467"/>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ont observe :</a:t>
            </a:r>
          </a:p>
          <a:p>
            <a:pPr marL="285750" indent="-285750" algn="l">
              <a:buFontTx/>
              <a:buChar char="-"/>
            </a:pPr>
            <a:r>
              <a:rPr lang="fr-FR" sz="1232" dirty="0">
                <a:solidFill>
                  <a:schemeClr val="bg1"/>
                </a:solidFill>
              </a:rPr>
              <a:t>Les raquettes (Aux extrémités du terrain).</a:t>
            </a:r>
          </a:p>
          <a:p>
            <a:pPr marL="285750" indent="-285750" algn="l">
              <a:buFontTx/>
              <a:buChar char="-"/>
            </a:pPr>
            <a:r>
              <a:rPr lang="fr-FR" sz="1232" dirty="0">
                <a:solidFill>
                  <a:schemeClr val="bg1"/>
                </a:solidFill>
              </a:rPr>
              <a:t>La balle.</a:t>
            </a:r>
          </a:p>
          <a:p>
            <a:pPr marL="285750" indent="-285750" algn="l">
              <a:buFontTx/>
              <a:buChar char="-"/>
            </a:pPr>
            <a:r>
              <a:rPr lang="fr-FR" sz="1232" dirty="0">
                <a:solidFill>
                  <a:schemeClr val="bg1"/>
                </a:solidFill>
              </a:rPr>
              <a:t>Le nom des joueurs.</a:t>
            </a:r>
          </a:p>
          <a:p>
            <a:pPr marL="285750" indent="-285750" algn="l">
              <a:buFontTx/>
              <a:buChar char="-"/>
            </a:pPr>
            <a:r>
              <a:rPr lang="fr-FR" sz="1232" dirty="0">
                <a:solidFill>
                  <a:schemeClr val="bg1"/>
                </a:solidFill>
              </a:rPr>
              <a:t>Le score de chaque joueurs.</a:t>
            </a:r>
          </a:p>
          <a:p>
            <a:pPr marL="285750" indent="-285750" algn="l">
              <a:buFontTx/>
              <a:buChar char="-"/>
            </a:pPr>
            <a:r>
              <a:rPr lang="fr-FR" sz="1232" dirty="0">
                <a:solidFill>
                  <a:schemeClr val="bg1"/>
                </a:solidFill>
              </a:rPr>
              <a:t>Le menu pause (Dans le coin supérieur droit).</a:t>
            </a: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Zone de jeu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représente la zone de jeu en mode « Contre-La-Montre » uniquement.</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918FF8F0-A158-4188-A0E1-5472EEF64FE8}"/>
              </a:ext>
            </a:extLst>
          </p:cNvPr>
          <p:cNvPicPr>
            <a:picLocks noChangeAspect="1"/>
          </p:cNvPicPr>
          <p:nvPr/>
        </p:nvPicPr>
        <p:blipFill rotWithShape="1">
          <a:blip r:embed="rId3">
            <a:extLst>
              <a:ext uri="{28A0092B-C50C-407E-A947-70E740481C1C}">
                <a14:useLocalDpi xmlns:a14="http://schemas.microsoft.com/office/drawing/2010/main" val="0"/>
              </a:ext>
            </a:extLst>
          </a:blip>
          <a:srcRect t="549" b="1"/>
          <a:stretch/>
        </p:blipFill>
        <p:spPr>
          <a:xfrm>
            <a:off x="441569" y="1744953"/>
            <a:ext cx="5966920" cy="4457999"/>
          </a:xfrm>
          <a:prstGeom prst="rect">
            <a:avLst/>
          </a:prstGeom>
        </p:spPr>
      </p:pic>
    </p:spTree>
    <p:extLst>
      <p:ext uri="{BB962C8B-B14F-4D97-AF65-F5344CB8AC3E}">
        <p14:creationId xmlns:p14="http://schemas.microsoft.com/office/powerpoint/2010/main" val="21805758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21251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 menu ont observe les options :</a:t>
            </a:r>
          </a:p>
          <a:p>
            <a:pPr marL="285750" indent="-285750" algn="l">
              <a:buFontTx/>
              <a:buChar char="-"/>
            </a:pPr>
            <a:r>
              <a:rPr lang="fr-FR" sz="1232" dirty="0">
                <a:solidFill>
                  <a:schemeClr val="bg1"/>
                </a:solidFill>
              </a:rPr>
              <a:t>Reprendre : Relance la partie en cour.</a:t>
            </a:r>
          </a:p>
          <a:p>
            <a:pPr marL="285750" indent="-285750" algn="l">
              <a:buFontTx/>
              <a:buChar char="-"/>
            </a:pPr>
            <a:r>
              <a:rPr lang="fr-FR" sz="1232" dirty="0">
                <a:solidFill>
                  <a:schemeClr val="bg1"/>
                </a:solidFill>
              </a:rPr>
              <a:t>Rejouer : Relance une partie identique à celle en cour.</a:t>
            </a:r>
          </a:p>
          <a:p>
            <a:pPr marL="285750" indent="-285750" algn="l">
              <a:buFontTx/>
              <a:buChar char="-"/>
            </a:pPr>
            <a:r>
              <a:rPr lang="fr-FR" sz="1232" dirty="0">
                <a:solidFill>
                  <a:schemeClr val="bg1"/>
                </a:solidFill>
              </a:rPr>
              <a:t>Mutateur : permet de modifier les paramètres de partie.</a:t>
            </a:r>
          </a:p>
          <a:p>
            <a:pPr marL="285750" indent="-285750" algn="l">
              <a:buFontTx/>
              <a:buChar char="-"/>
            </a:pPr>
            <a:r>
              <a:rPr lang="fr-FR" sz="1232" dirty="0">
                <a:solidFill>
                  <a:schemeClr val="bg1"/>
                </a:solidFill>
              </a:rPr>
              <a:t>Quitter : Qui revient aux menus.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Menu pause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représente le menu pause et ses options.</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5C0E119A-233F-4B03-A84D-A6375314F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60" y="1702978"/>
            <a:ext cx="5929280" cy="4466211"/>
          </a:xfrm>
          <a:prstGeom prst="rect">
            <a:avLst/>
          </a:prstGeom>
        </p:spPr>
      </p:pic>
    </p:spTree>
    <p:extLst>
      <p:ext uri="{BB962C8B-B14F-4D97-AF65-F5344CB8AC3E}">
        <p14:creationId xmlns:p14="http://schemas.microsoft.com/office/powerpoint/2010/main" val="23651557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D665DF43-9CB9-7646-A002-76CD5D12B7BF}"/>
              </a:ext>
            </a:extLst>
          </p:cNvPr>
          <p:cNvSpPr/>
          <p:nvPr/>
        </p:nvSpPr>
        <p:spPr>
          <a:xfrm>
            <a:off x="3319436" y="7681519"/>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6" name="Rounded Rectangle 105">
            <a:extLst>
              <a:ext uri="{FF2B5EF4-FFF2-40B4-BE49-F238E27FC236}">
                <a16:creationId xmlns:a16="http://schemas.microsoft.com/office/drawing/2014/main" id="{819E84B1-B5F1-484B-9876-171A6C45B7F1}"/>
              </a:ext>
            </a:extLst>
          </p:cNvPr>
          <p:cNvSpPr/>
          <p:nvPr/>
        </p:nvSpPr>
        <p:spPr>
          <a:xfrm>
            <a:off x="3319437" y="5569072"/>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7" name="Rounded Rectangle 106">
            <a:extLst>
              <a:ext uri="{FF2B5EF4-FFF2-40B4-BE49-F238E27FC236}">
                <a16:creationId xmlns:a16="http://schemas.microsoft.com/office/drawing/2014/main" id="{2813B7C6-F4F9-DA46-890D-CCA3CB1E1DB5}"/>
              </a:ext>
            </a:extLst>
          </p:cNvPr>
          <p:cNvSpPr/>
          <p:nvPr/>
        </p:nvSpPr>
        <p:spPr>
          <a:xfrm>
            <a:off x="824116" y="659815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4" name="Rounded Rectangle 103">
            <a:extLst>
              <a:ext uri="{FF2B5EF4-FFF2-40B4-BE49-F238E27FC236}">
                <a16:creationId xmlns:a16="http://schemas.microsoft.com/office/drawing/2014/main" id="{FF6B494E-5DAA-AB49-AFE9-4EF481013673}"/>
              </a:ext>
            </a:extLst>
          </p:cNvPr>
          <p:cNvSpPr/>
          <p:nvPr/>
        </p:nvSpPr>
        <p:spPr>
          <a:xfrm>
            <a:off x="3319437" y="3465354"/>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5" name="Rounded Rectangle 104">
            <a:extLst>
              <a:ext uri="{FF2B5EF4-FFF2-40B4-BE49-F238E27FC236}">
                <a16:creationId xmlns:a16="http://schemas.microsoft.com/office/drawing/2014/main" id="{01BD9930-E8C2-6147-98FE-5BEA476FC946}"/>
              </a:ext>
            </a:extLst>
          </p:cNvPr>
          <p:cNvSpPr/>
          <p:nvPr/>
        </p:nvSpPr>
        <p:spPr>
          <a:xfrm>
            <a:off x="824116" y="450316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3" name="Rounded Rectangle 102">
            <a:extLst>
              <a:ext uri="{FF2B5EF4-FFF2-40B4-BE49-F238E27FC236}">
                <a16:creationId xmlns:a16="http://schemas.microsoft.com/office/drawing/2014/main" id="{AA008754-F59C-6148-BD67-0BFE09888A01}"/>
              </a:ext>
            </a:extLst>
          </p:cNvPr>
          <p:cNvSpPr/>
          <p:nvPr/>
        </p:nvSpPr>
        <p:spPr>
          <a:xfrm>
            <a:off x="3319436" y="1335446"/>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2" name="Rounded Rectangle 1">
            <a:extLst>
              <a:ext uri="{FF2B5EF4-FFF2-40B4-BE49-F238E27FC236}">
                <a16:creationId xmlns:a16="http://schemas.microsoft.com/office/drawing/2014/main" id="{4B0F786D-BA31-0B4B-ADDD-01E94BA3734B}"/>
              </a:ext>
            </a:extLst>
          </p:cNvPr>
          <p:cNvSpPr/>
          <p:nvPr/>
        </p:nvSpPr>
        <p:spPr>
          <a:xfrm>
            <a:off x="824116" y="2390713"/>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74" name="Chevron"/>
          <p:cNvSpPr/>
          <p:nvPr/>
        </p:nvSpPr>
        <p:spPr>
          <a:xfrm rot="5400000">
            <a:off x="2882885" y="2558284"/>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5" name="Chevron"/>
          <p:cNvSpPr/>
          <p:nvPr/>
        </p:nvSpPr>
        <p:spPr>
          <a:xfrm rot="5400000">
            <a:off x="2882885" y="3611416"/>
            <a:ext cx="1091627" cy="266392"/>
          </a:xfrm>
          <a:prstGeom prst="chevron">
            <a:avLst>
              <a:gd name="adj" fmla="val 43620"/>
            </a:avLst>
          </a:prstGeom>
          <a:solidFill>
            <a:schemeClr val="accent3"/>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6" name="Chevron"/>
          <p:cNvSpPr/>
          <p:nvPr/>
        </p:nvSpPr>
        <p:spPr>
          <a:xfrm rot="5400000">
            <a:off x="2882885" y="4664549"/>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7" name="Chevron"/>
          <p:cNvSpPr/>
          <p:nvPr/>
        </p:nvSpPr>
        <p:spPr>
          <a:xfrm rot="16200000" flipH="1">
            <a:off x="2882884" y="1505151"/>
            <a:ext cx="1091627" cy="266392"/>
          </a:xfrm>
          <a:prstGeom prst="chevron">
            <a:avLst>
              <a:gd name="adj" fmla="val 43620"/>
            </a:avLst>
          </a:prstGeom>
          <a:solidFill>
            <a:schemeClr val="accent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8" name="Chevron"/>
          <p:cNvSpPr/>
          <p:nvPr/>
        </p:nvSpPr>
        <p:spPr>
          <a:xfrm rot="5400000">
            <a:off x="2882885" y="5717683"/>
            <a:ext cx="1091627" cy="266392"/>
          </a:xfrm>
          <a:prstGeom prst="chevron">
            <a:avLst>
              <a:gd name="adj" fmla="val 43620"/>
            </a:avLst>
          </a:prstGeom>
          <a:solidFill>
            <a:schemeClr val="accent1"/>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9" name="Chevron"/>
          <p:cNvSpPr/>
          <p:nvPr/>
        </p:nvSpPr>
        <p:spPr>
          <a:xfrm rot="5400000">
            <a:off x="2882885" y="6770815"/>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0" name="Chevron"/>
          <p:cNvSpPr/>
          <p:nvPr/>
        </p:nvSpPr>
        <p:spPr>
          <a:xfrm rot="5400000">
            <a:off x="2882884" y="7823947"/>
            <a:ext cx="1091627" cy="266392"/>
          </a:xfrm>
          <a:prstGeom prst="chevron">
            <a:avLst>
              <a:gd name="adj" fmla="val 43620"/>
            </a:avLst>
          </a:prstGeom>
          <a:solidFill>
            <a:schemeClr val="accent4"/>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1" name="Project Planning Process"/>
          <p:cNvSpPr/>
          <p:nvPr/>
        </p:nvSpPr>
        <p:spPr>
          <a:xfrm>
            <a:off x="603560" y="551074"/>
            <a:ext cx="565113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Date et avancement du projet</a:t>
            </a:r>
            <a:endParaRPr sz="2627" dirty="0">
              <a:solidFill>
                <a:schemeClr val="bg1"/>
              </a:solidFill>
            </a:endParaRPr>
          </a:p>
        </p:txBody>
      </p:sp>
      <p:sp>
        <p:nvSpPr>
          <p:cNvPr id="82" name="Project charter, scope"/>
          <p:cNvSpPr/>
          <p:nvPr/>
        </p:nvSpPr>
        <p:spPr>
          <a:xfrm>
            <a:off x="3972979" y="1429552"/>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Architecture initiale stable, début IHM (menus…).</a:t>
            </a:r>
            <a:endParaRPr sz="1232" dirty="0">
              <a:solidFill>
                <a:schemeClr val="bg1"/>
              </a:solidFill>
            </a:endParaRPr>
          </a:p>
        </p:txBody>
      </p:sp>
      <p:sp>
        <p:nvSpPr>
          <p:cNvPr id="83" name="Project Schedule"/>
          <p:cNvSpPr/>
          <p:nvPr/>
        </p:nvSpPr>
        <p:spPr>
          <a:xfrm>
            <a:off x="4212665" y="3558405"/>
            <a:ext cx="1332487"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Fonctions de mouvements du jeu</a:t>
            </a:r>
            <a:endParaRPr sz="1232" dirty="0">
              <a:solidFill>
                <a:schemeClr val="bg1"/>
              </a:solidFill>
            </a:endParaRPr>
          </a:p>
        </p:txBody>
      </p:sp>
      <p:sp>
        <p:nvSpPr>
          <p:cNvPr id="84" name="Project Team"/>
          <p:cNvSpPr/>
          <p:nvPr/>
        </p:nvSpPr>
        <p:spPr>
          <a:xfrm>
            <a:off x="1279362" y="2484444"/>
            <a:ext cx="138364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zone de jeu, raquettes et balle.</a:t>
            </a:r>
            <a:endParaRPr sz="1232" dirty="0">
              <a:solidFill>
                <a:schemeClr val="bg1"/>
              </a:solidFill>
            </a:endParaRPr>
          </a:p>
        </p:txBody>
      </p:sp>
      <p:sp>
        <p:nvSpPr>
          <p:cNvPr id="85" name="Project budget &amp; cost"/>
          <p:cNvSpPr/>
          <p:nvPr/>
        </p:nvSpPr>
        <p:spPr>
          <a:xfrm>
            <a:off x="1135020" y="4600082"/>
            <a:ext cx="171402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Développement du moteur de collisions.</a:t>
            </a:r>
            <a:endParaRPr sz="1232" dirty="0">
              <a:solidFill>
                <a:schemeClr val="bg1"/>
              </a:solidFill>
            </a:endParaRPr>
          </a:p>
        </p:txBody>
      </p:sp>
      <p:sp>
        <p:nvSpPr>
          <p:cNvPr id="86" name="Circle"/>
          <p:cNvSpPr/>
          <p:nvPr/>
        </p:nvSpPr>
        <p:spPr>
          <a:xfrm>
            <a:off x="3193183" y="1385463"/>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7" name="Circle"/>
          <p:cNvSpPr/>
          <p:nvPr/>
        </p:nvSpPr>
        <p:spPr>
          <a:xfrm>
            <a:off x="3193183" y="244896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8" name="Circle"/>
          <p:cNvSpPr/>
          <p:nvPr/>
        </p:nvSpPr>
        <p:spPr>
          <a:xfrm>
            <a:off x="3193183" y="351501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9" name="Circle"/>
          <p:cNvSpPr/>
          <p:nvPr/>
        </p:nvSpPr>
        <p:spPr>
          <a:xfrm>
            <a:off x="3193183" y="4566417"/>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0" name="1"/>
          <p:cNvSpPr/>
          <p:nvPr/>
        </p:nvSpPr>
        <p:spPr>
          <a:xfrm>
            <a:off x="3230221" y="14048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91" name="2"/>
          <p:cNvSpPr/>
          <p:nvPr/>
        </p:nvSpPr>
        <p:spPr>
          <a:xfrm>
            <a:off x="3238951" y="24683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92" name="3"/>
          <p:cNvSpPr/>
          <p:nvPr/>
        </p:nvSpPr>
        <p:spPr>
          <a:xfrm>
            <a:off x="3244164" y="352922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93" name="4"/>
          <p:cNvSpPr/>
          <p:nvPr/>
        </p:nvSpPr>
        <p:spPr>
          <a:xfrm>
            <a:off x="3214582" y="4580634"/>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94" name="Project quality"/>
          <p:cNvSpPr/>
          <p:nvPr/>
        </p:nvSpPr>
        <p:spPr>
          <a:xfrm>
            <a:off x="3769804" y="5757774"/>
            <a:ext cx="173673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des modes de jeu.</a:t>
            </a:r>
            <a:endParaRPr sz="1232" dirty="0">
              <a:solidFill>
                <a:schemeClr val="bg1"/>
              </a:solidFill>
            </a:endParaRPr>
          </a:p>
        </p:txBody>
      </p:sp>
      <p:sp>
        <p:nvSpPr>
          <p:cNvPr id="95" name="Project risks"/>
          <p:cNvSpPr/>
          <p:nvPr/>
        </p:nvSpPr>
        <p:spPr>
          <a:xfrm>
            <a:off x="4027960" y="7769659"/>
            <a:ext cx="147858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 et fin.</a:t>
            </a:r>
            <a:endParaRPr sz="1232" dirty="0">
              <a:solidFill>
                <a:schemeClr val="bg1"/>
              </a:solidFill>
            </a:endParaRPr>
          </a:p>
        </p:txBody>
      </p:sp>
      <p:sp>
        <p:nvSpPr>
          <p:cNvPr id="96" name="Project communication"/>
          <p:cNvSpPr/>
          <p:nvPr/>
        </p:nvSpPr>
        <p:spPr>
          <a:xfrm>
            <a:off x="1066413" y="6693514"/>
            <a:ext cx="1851243"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 la gestion des utilisateurs.</a:t>
            </a:r>
            <a:endParaRPr sz="1232" dirty="0">
              <a:solidFill>
                <a:schemeClr val="bg1"/>
              </a:solidFill>
            </a:endParaRPr>
          </a:p>
        </p:txBody>
      </p:sp>
      <p:sp>
        <p:nvSpPr>
          <p:cNvPr id="97" name="Circle"/>
          <p:cNvSpPr/>
          <p:nvPr/>
        </p:nvSpPr>
        <p:spPr>
          <a:xfrm>
            <a:off x="3193183" y="562095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8" name="Circle"/>
          <p:cNvSpPr/>
          <p:nvPr/>
        </p:nvSpPr>
        <p:spPr>
          <a:xfrm>
            <a:off x="3193183" y="6659849"/>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9" name="Circle"/>
          <p:cNvSpPr/>
          <p:nvPr/>
        </p:nvSpPr>
        <p:spPr>
          <a:xfrm>
            <a:off x="3193183" y="771684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0" name="5"/>
          <p:cNvSpPr/>
          <p:nvPr/>
        </p:nvSpPr>
        <p:spPr>
          <a:xfrm>
            <a:off x="3238951" y="5640383"/>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01" name="6"/>
          <p:cNvSpPr/>
          <p:nvPr/>
        </p:nvSpPr>
        <p:spPr>
          <a:xfrm>
            <a:off x="3228524" y="6674066"/>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
        <p:nvSpPr>
          <p:cNvPr id="102" name="7"/>
          <p:cNvSpPr/>
          <p:nvPr/>
        </p:nvSpPr>
        <p:spPr>
          <a:xfrm>
            <a:off x="3230221" y="774499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7</a:t>
            </a:r>
          </a:p>
        </p:txBody>
      </p:sp>
      <p:pic>
        <p:nvPicPr>
          <p:cNvPr id="41" name="Picture 2">
            <a:extLst>
              <a:ext uri="{FF2B5EF4-FFF2-40B4-BE49-F238E27FC236}">
                <a16:creationId xmlns:a16="http://schemas.microsoft.com/office/drawing/2014/main" id="{A06D6127-D7B3-4ACD-890C-EB3EE6C42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39" name="Project charter, scope">
            <a:extLst>
              <a:ext uri="{FF2B5EF4-FFF2-40B4-BE49-F238E27FC236}">
                <a16:creationId xmlns:a16="http://schemas.microsoft.com/office/drawing/2014/main" id="{F693189A-EF1A-430A-B881-B0B5B7940DA2}"/>
              </a:ext>
            </a:extLst>
          </p:cNvPr>
          <p:cNvSpPr/>
          <p:nvPr/>
        </p:nvSpPr>
        <p:spPr>
          <a:xfrm>
            <a:off x="1144179" y="1444499"/>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01.02.2021 au 19.02.2021</a:t>
            </a:r>
          </a:p>
        </p:txBody>
      </p:sp>
      <p:sp>
        <p:nvSpPr>
          <p:cNvPr id="40" name="Project charter, scope">
            <a:extLst>
              <a:ext uri="{FF2B5EF4-FFF2-40B4-BE49-F238E27FC236}">
                <a16:creationId xmlns:a16="http://schemas.microsoft.com/office/drawing/2014/main" id="{59DC474F-081D-4A40-A643-20F600E5BBB8}"/>
              </a:ext>
            </a:extLst>
          </p:cNvPr>
          <p:cNvSpPr/>
          <p:nvPr/>
        </p:nvSpPr>
        <p:spPr>
          <a:xfrm>
            <a:off x="3982356" y="2468391"/>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19.03.2021 au 21.02.2021</a:t>
            </a:r>
          </a:p>
        </p:txBody>
      </p:sp>
      <p:sp>
        <p:nvSpPr>
          <p:cNvPr id="42" name="Project charter, scope">
            <a:extLst>
              <a:ext uri="{FF2B5EF4-FFF2-40B4-BE49-F238E27FC236}">
                <a16:creationId xmlns:a16="http://schemas.microsoft.com/office/drawing/2014/main" id="{0BC5E0DC-4BE2-43BD-83D8-DD717D1EC2B3}"/>
              </a:ext>
            </a:extLst>
          </p:cNvPr>
          <p:cNvSpPr/>
          <p:nvPr/>
        </p:nvSpPr>
        <p:spPr>
          <a:xfrm>
            <a:off x="1206623" y="3548730"/>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01.03.2021 au 12.02.2021</a:t>
            </a:r>
          </a:p>
        </p:txBody>
      </p:sp>
      <p:sp>
        <p:nvSpPr>
          <p:cNvPr id="43" name="Project charter, scope">
            <a:extLst>
              <a:ext uri="{FF2B5EF4-FFF2-40B4-BE49-F238E27FC236}">
                <a16:creationId xmlns:a16="http://schemas.microsoft.com/office/drawing/2014/main" id="{55137E3F-C542-44F3-98DF-0B9A517C52BC}"/>
              </a:ext>
            </a:extLst>
          </p:cNvPr>
          <p:cNvSpPr/>
          <p:nvPr/>
        </p:nvSpPr>
        <p:spPr>
          <a:xfrm>
            <a:off x="3861320" y="4578000"/>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01.03.2021 au 12.02.2021</a:t>
            </a:r>
          </a:p>
        </p:txBody>
      </p:sp>
      <p:sp>
        <p:nvSpPr>
          <p:cNvPr id="44" name="Project charter, scope">
            <a:extLst>
              <a:ext uri="{FF2B5EF4-FFF2-40B4-BE49-F238E27FC236}">
                <a16:creationId xmlns:a16="http://schemas.microsoft.com/office/drawing/2014/main" id="{3E9F305E-2403-4D18-84AC-103C266EBD35}"/>
              </a:ext>
            </a:extLst>
          </p:cNvPr>
          <p:cNvSpPr/>
          <p:nvPr/>
        </p:nvSpPr>
        <p:spPr>
          <a:xfrm>
            <a:off x="1206623" y="5673168"/>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22.03.2021 au 26.02.2021</a:t>
            </a:r>
          </a:p>
        </p:txBody>
      </p:sp>
      <p:sp>
        <p:nvSpPr>
          <p:cNvPr id="45" name="Project charter, scope">
            <a:extLst>
              <a:ext uri="{FF2B5EF4-FFF2-40B4-BE49-F238E27FC236}">
                <a16:creationId xmlns:a16="http://schemas.microsoft.com/office/drawing/2014/main" id="{375029DD-05CE-4B33-BF87-3EB32EECE63F}"/>
              </a:ext>
            </a:extLst>
          </p:cNvPr>
          <p:cNvSpPr/>
          <p:nvPr/>
        </p:nvSpPr>
        <p:spPr>
          <a:xfrm>
            <a:off x="3972979" y="6675031"/>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29.03.2021 au 21.04.2021</a:t>
            </a:r>
          </a:p>
        </p:txBody>
      </p:sp>
      <p:sp>
        <p:nvSpPr>
          <p:cNvPr id="46" name="Project charter, scope">
            <a:extLst>
              <a:ext uri="{FF2B5EF4-FFF2-40B4-BE49-F238E27FC236}">
                <a16:creationId xmlns:a16="http://schemas.microsoft.com/office/drawing/2014/main" id="{5B0118B5-8224-43AA-9DE1-C54237F7DA2F}"/>
              </a:ext>
            </a:extLst>
          </p:cNvPr>
          <p:cNvSpPr/>
          <p:nvPr/>
        </p:nvSpPr>
        <p:spPr>
          <a:xfrm>
            <a:off x="1179957" y="7744999"/>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26.04.2021 au 29.04.2021</a:t>
            </a:r>
          </a:p>
        </p:txBody>
      </p:sp>
    </p:spTree>
    <p:extLst>
      <p:ext uri="{BB962C8B-B14F-4D97-AF65-F5344CB8AC3E}">
        <p14:creationId xmlns:p14="http://schemas.microsoft.com/office/powerpoint/2010/main" val="28231481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roject Objectives"/>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Objectives</a:t>
            </a:r>
          </a:p>
        </p:txBody>
      </p:sp>
      <p:sp>
        <p:nvSpPr>
          <p:cNvPr id="160" name="Rectangle"/>
          <p:cNvSpPr/>
          <p:nvPr/>
        </p:nvSpPr>
        <p:spPr>
          <a:xfrm>
            <a:off x="585635" y="7383141"/>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1" name="Circle"/>
          <p:cNvSpPr/>
          <p:nvPr/>
        </p:nvSpPr>
        <p:spPr>
          <a:xfrm>
            <a:off x="5188990" y="7383143"/>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3" name="Rectangle"/>
          <p:cNvSpPr/>
          <p:nvPr/>
        </p:nvSpPr>
        <p:spPr>
          <a:xfrm rot="10800000">
            <a:off x="1067334" y="6130103"/>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4" name="Circle"/>
          <p:cNvSpPr/>
          <p:nvPr/>
        </p:nvSpPr>
        <p:spPr>
          <a:xfrm rot="10800000">
            <a:off x="585635" y="6130103"/>
            <a:ext cx="1091244" cy="1091244"/>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6" name="Rectangle"/>
          <p:cNvSpPr/>
          <p:nvPr/>
        </p:nvSpPr>
        <p:spPr>
          <a:xfrm>
            <a:off x="585635" y="4877071"/>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7" name="Circle"/>
          <p:cNvSpPr/>
          <p:nvPr/>
        </p:nvSpPr>
        <p:spPr>
          <a:xfrm>
            <a:off x="5188990" y="4877071"/>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9" name="Rectangle"/>
          <p:cNvSpPr/>
          <p:nvPr/>
        </p:nvSpPr>
        <p:spPr>
          <a:xfrm rot="10800000">
            <a:off x="1067334" y="3624034"/>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0" name="Circle"/>
          <p:cNvSpPr/>
          <p:nvPr/>
        </p:nvSpPr>
        <p:spPr>
          <a:xfrm rot="10800000">
            <a:off x="585635" y="3624034"/>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2" name="Rectangle"/>
          <p:cNvSpPr/>
          <p:nvPr/>
        </p:nvSpPr>
        <p:spPr>
          <a:xfrm>
            <a:off x="585635" y="2370996"/>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3" name="Circle"/>
          <p:cNvSpPr/>
          <p:nvPr/>
        </p:nvSpPr>
        <p:spPr>
          <a:xfrm>
            <a:off x="5188990" y="2370996"/>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5" name="Rectangle"/>
          <p:cNvSpPr/>
          <p:nvPr/>
        </p:nvSpPr>
        <p:spPr>
          <a:xfrm rot="10800000">
            <a:off x="1067334" y="1117959"/>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6" name="Circle"/>
          <p:cNvSpPr/>
          <p:nvPr/>
        </p:nvSpPr>
        <p:spPr>
          <a:xfrm rot="10800000">
            <a:off x="585635" y="1117959"/>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8" name="Benefit One"/>
          <p:cNvSpPr/>
          <p:nvPr/>
        </p:nvSpPr>
        <p:spPr>
          <a:xfrm>
            <a:off x="1679609" y="1312074"/>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One </a:t>
            </a:r>
          </a:p>
        </p:txBody>
      </p:sp>
      <p:sp>
        <p:nvSpPr>
          <p:cNvPr id="179" name="Lorem ipsum, or lipsum as it is sometimes known, is dummy text used in laying out print, graphic or web designs."/>
          <p:cNvSpPr/>
          <p:nvPr/>
        </p:nvSpPr>
        <p:spPr>
          <a:xfrm>
            <a:off x="1669181" y="1602985"/>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0" name="Circle"/>
          <p:cNvSpPr/>
          <p:nvPr/>
        </p:nvSpPr>
        <p:spPr>
          <a:xfrm>
            <a:off x="826146" y="1377674"/>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1" name="Circle"/>
          <p:cNvSpPr/>
          <p:nvPr/>
        </p:nvSpPr>
        <p:spPr>
          <a:xfrm>
            <a:off x="727198" y="1278727"/>
            <a:ext cx="760317" cy="76031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2" name="Benefit Two"/>
          <p:cNvSpPr/>
          <p:nvPr/>
        </p:nvSpPr>
        <p:spPr>
          <a:xfrm>
            <a:off x="3396665" y="2551351"/>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Two</a:t>
            </a:r>
          </a:p>
        </p:txBody>
      </p:sp>
      <p:sp>
        <p:nvSpPr>
          <p:cNvPr id="183" name="Lorem ipsum, or lipsum as it is sometimes known, is dummy text used in laying out print, graphic or web designs."/>
          <p:cNvSpPr/>
          <p:nvPr/>
        </p:nvSpPr>
        <p:spPr>
          <a:xfrm>
            <a:off x="768570" y="2861329"/>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4" name="Circle"/>
          <p:cNvSpPr/>
          <p:nvPr/>
        </p:nvSpPr>
        <p:spPr>
          <a:xfrm>
            <a:off x="5450278" y="2632082"/>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5" name="Circle"/>
          <p:cNvSpPr/>
          <p:nvPr/>
        </p:nvSpPr>
        <p:spPr>
          <a:xfrm>
            <a:off x="5351332" y="2533135"/>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6" name="Benefit Three"/>
          <p:cNvSpPr/>
          <p:nvPr/>
        </p:nvSpPr>
        <p:spPr>
          <a:xfrm>
            <a:off x="1669184" y="3805103"/>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Three</a:t>
            </a:r>
          </a:p>
        </p:txBody>
      </p:sp>
      <p:sp>
        <p:nvSpPr>
          <p:cNvPr id="187" name="Lorem ipsum, or lipsum as it is sometimes known, is dummy text used in laying out print, graphic or web designs."/>
          <p:cNvSpPr/>
          <p:nvPr/>
        </p:nvSpPr>
        <p:spPr>
          <a:xfrm>
            <a:off x="1669182" y="4099359"/>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8" name="Circle"/>
          <p:cNvSpPr/>
          <p:nvPr/>
        </p:nvSpPr>
        <p:spPr>
          <a:xfrm>
            <a:off x="820933" y="3878032"/>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9" name="Circle"/>
          <p:cNvSpPr/>
          <p:nvPr/>
        </p:nvSpPr>
        <p:spPr>
          <a:xfrm>
            <a:off x="721986" y="3779084"/>
            <a:ext cx="760317" cy="760317"/>
          </a:xfrm>
          <a:prstGeom prst="ellipse">
            <a:avLst/>
          </a:prstGeom>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0" name="Lorem ipsum, or lipsum as it is sometimes known, is dummy text used in laying out print, graphic or web designs."/>
          <p:cNvSpPr/>
          <p:nvPr/>
        </p:nvSpPr>
        <p:spPr>
          <a:xfrm>
            <a:off x="768570" y="5385040"/>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91" name="Benefit Four"/>
          <p:cNvSpPr/>
          <p:nvPr/>
        </p:nvSpPr>
        <p:spPr>
          <a:xfrm>
            <a:off x="3396665" y="5086467"/>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Four</a:t>
            </a:r>
          </a:p>
        </p:txBody>
      </p:sp>
      <p:sp>
        <p:nvSpPr>
          <p:cNvPr id="192" name="Circle"/>
          <p:cNvSpPr/>
          <p:nvPr/>
        </p:nvSpPr>
        <p:spPr>
          <a:xfrm>
            <a:off x="5450278" y="5144611"/>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3" name="Circle"/>
          <p:cNvSpPr/>
          <p:nvPr/>
        </p:nvSpPr>
        <p:spPr>
          <a:xfrm>
            <a:off x="5351332" y="5045663"/>
            <a:ext cx="760317" cy="76031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4" name="Benefit Five"/>
          <p:cNvSpPr/>
          <p:nvPr/>
        </p:nvSpPr>
        <p:spPr>
          <a:xfrm>
            <a:off x="1653545" y="6324605"/>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Five </a:t>
            </a:r>
          </a:p>
        </p:txBody>
      </p:sp>
      <p:sp>
        <p:nvSpPr>
          <p:cNvPr id="195" name="Lorem ipsum, or lipsum as it is sometimes known, is dummy text used in laying out print, graphic or web designs."/>
          <p:cNvSpPr/>
          <p:nvPr/>
        </p:nvSpPr>
        <p:spPr>
          <a:xfrm>
            <a:off x="1653543" y="6601123"/>
            <a:ext cx="447726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96" name="Circle"/>
          <p:cNvSpPr/>
          <p:nvPr/>
        </p:nvSpPr>
        <p:spPr>
          <a:xfrm>
            <a:off x="826146" y="6386220"/>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7" name="Circle"/>
          <p:cNvSpPr/>
          <p:nvPr/>
        </p:nvSpPr>
        <p:spPr>
          <a:xfrm>
            <a:off x="727199" y="6287272"/>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8" name="Benefit Six"/>
          <p:cNvSpPr/>
          <p:nvPr/>
        </p:nvSpPr>
        <p:spPr>
          <a:xfrm>
            <a:off x="3438371" y="7554914"/>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Six</a:t>
            </a:r>
          </a:p>
        </p:txBody>
      </p:sp>
      <p:sp>
        <p:nvSpPr>
          <p:cNvPr id="199" name="Lorem ipsum, or lipsum as it is sometimes known, is dummy text used in laying out print, graphic or web designs."/>
          <p:cNvSpPr/>
          <p:nvPr/>
        </p:nvSpPr>
        <p:spPr>
          <a:xfrm>
            <a:off x="963223" y="7842936"/>
            <a:ext cx="4240731"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200" name="Circle"/>
          <p:cNvSpPr/>
          <p:nvPr/>
        </p:nvSpPr>
        <p:spPr>
          <a:xfrm>
            <a:off x="5460704" y="7642594"/>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01" name="Circle"/>
          <p:cNvSpPr/>
          <p:nvPr/>
        </p:nvSpPr>
        <p:spPr>
          <a:xfrm>
            <a:off x="5361757" y="7543647"/>
            <a:ext cx="760317" cy="760317"/>
          </a:xfrm>
          <a:prstGeom prst="ellipse">
            <a:avLst/>
          </a:prstGeom>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02" name="Shape"/>
          <p:cNvSpPr/>
          <p:nvPr/>
        </p:nvSpPr>
        <p:spPr>
          <a:xfrm>
            <a:off x="913925" y="1468482"/>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1949" y="13580"/>
                </a:moveTo>
                <a:cubicBezTo>
                  <a:pt x="11701" y="13784"/>
                  <a:pt x="11474" y="13901"/>
                  <a:pt x="11085" y="13931"/>
                </a:cubicBezTo>
                <a:lnTo>
                  <a:pt x="11085" y="11339"/>
                </a:lnTo>
                <a:cubicBezTo>
                  <a:pt x="11251" y="11383"/>
                  <a:pt x="11321" y="11435"/>
                  <a:pt x="11479" y="11494"/>
                </a:cubicBezTo>
                <a:cubicBezTo>
                  <a:pt x="11638" y="11554"/>
                  <a:pt x="11780" y="11632"/>
                  <a:pt x="11906" y="11728"/>
                </a:cubicBezTo>
                <a:cubicBezTo>
                  <a:pt x="12032" y="11824"/>
                  <a:pt x="12133" y="11943"/>
                  <a:pt x="12208" y="12084"/>
                </a:cubicBezTo>
                <a:cubicBezTo>
                  <a:pt x="12284" y="12225"/>
                  <a:pt x="12322" y="12399"/>
                  <a:pt x="12322" y="12607"/>
                </a:cubicBezTo>
                <a:cubicBezTo>
                  <a:pt x="12322" y="13052"/>
                  <a:pt x="12198" y="13376"/>
                  <a:pt x="11949" y="13580"/>
                </a:cubicBezTo>
                <a:moveTo>
                  <a:pt x="10437" y="9837"/>
                </a:moveTo>
                <a:cubicBezTo>
                  <a:pt x="10286" y="9800"/>
                  <a:pt x="10228" y="9753"/>
                  <a:pt x="10081" y="9698"/>
                </a:cubicBezTo>
                <a:cubicBezTo>
                  <a:pt x="9933" y="9642"/>
                  <a:pt x="9803" y="9570"/>
                  <a:pt x="9692" y="9481"/>
                </a:cubicBezTo>
                <a:cubicBezTo>
                  <a:pt x="9580" y="9392"/>
                  <a:pt x="9489" y="9285"/>
                  <a:pt x="9416" y="9159"/>
                </a:cubicBezTo>
                <a:cubicBezTo>
                  <a:pt x="9345" y="9032"/>
                  <a:pt x="9309" y="8880"/>
                  <a:pt x="9309" y="8702"/>
                </a:cubicBezTo>
                <a:cubicBezTo>
                  <a:pt x="9309" y="8309"/>
                  <a:pt x="9415" y="8030"/>
                  <a:pt x="9627" y="7862"/>
                </a:cubicBezTo>
                <a:cubicBezTo>
                  <a:pt x="9839" y="7696"/>
                  <a:pt x="10048" y="7612"/>
                  <a:pt x="10437" y="7612"/>
                </a:cubicBezTo>
                <a:cubicBezTo>
                  <a:pt x="10437" y="7612"/>
                  <a:pt x="10437" y="9837"/>
                  <a:pt x="10437" y="9837"/>
                </a:cubicBezTo>
                <a:close/>
                <a:moveTo>
                  <a:pt x="12765" y="10727"/>
                </a:moveTo>
                <a:cubicBezTo>
                  <a:pt x="12527" y="10542"/>
                  <a:pt x="12253" y="10390"/>
                  <a:pt x="11944" y="10271"/>
                </a:cubicBezTo>
                <a:cubicBezTo>
                  <a:pt x="11634" y="10153"/>
                  <a:pt x="11410" y="10049"/>
                  <a:pt x="11085" y="9959"/>
                </a:cubicBezTo>
                <a:lnTo>
                  <a:pt x="11085" y="7612"/>
                </a:lnTo>
                <a:cubicBezTo>
                  <a:pt x="11474" y="7612"/>
                  <a:pt x="11665" y="7713"/>
                  <a:pt x="11841" y="7913"/>
                </a:cubicBezTo>
                <a:cubicBezTo>
                  <a:pt x="12018" y="8113"/>
                  <a:pt x="12113" y="8402"/>
                  <a:pt x="12127" y="8781"/>
                </a:cubicBezTo>
                <a:lnTo>
                  <a:pt x="13359" y="8781"/>
                </a:lnTo>
                <a:cubicBezTo>
                  <a:pt x="13359" y="8417"/>
                  <a:pt x="13295" y="8098"/>
                  <a:pt x="13170" y="7824"/>
                </a:cubicBezTo>
                <a:cubicBezTo>
                  <a:pt x="13044" y="7550"/>
                  <a:pt x="12875" y="7323"/>
                  <a:pt x="12662" y="7145"/>
                </a:cubicBezTo>
                <a:cubicBezTo>
                  <a:pt x="12449" y="6967"/>
                  <a:pt x="12200" y="6833"/>
                  <a:pt x="11911" y="6744"/>
                </a:cubicBezTo>
                <a:cubicBezTo>
                  <a:pt x="11623" y="6656"/>
                  <a:pt x="11410" y="6611"/>
                  <a:pt x="11085" y="6611"/>
                </a:cubicBezTo>
                <a:lnTo>
                  <a:pt x="11085" y="5881"/>
                </a:lnTo>
                <a:lnTo>
                  <a:pt x="10437" y="5881"/>
                </a:lnTo>
                <a:lnTo>
                  <a:pt x="10437" y="6611"/>
                </a:lnTo>
                <a:cubicBezTo>
                  <a:pt x="10113" y="6611"/>
                  <a:pt x="9895" y="6659"/>
                  <a:pt x="9601" y="6756"/>
                </a:cubicBezTo>
                <a:cubicBezTo>
                  <a:pt x="9305" y="6852"/>
                  <a:pt x="9044" y="6991"/>
                  <a:pt x="8817" y="7173"/>
                </a:cubicBezTo>
                <a:cubicBezTo>
                  <a:pt x="8590" y="7355"/>
                  <a:pt x="8410" y="7581"/>
                  <a:pt x="8277" y="7852"/>
                </a:cubicBezTo>
                <a:cubicBezTo>
                  <a:pt x="8144" y="8122"/>
                  <a:pt x="8077" y="8436"/>
                  <a:pt x="8077" y="8791"/>
                </a:cubicBezTo>
                <a:cubicBezTo>
                  <a:pt x="8077" y="9199"/>
                  <a:pt x="8150" y="9541"/>
                  <a:pt x="8294" y="9815"/>
                </a:cubicBezTo>
                <a:cubicBezTo>
                  <a:pt x="8437" y="10089"/>
                  <a:pt x="8626" y="10317"/>
                  <a:pt x="8860" y="10499"/>
                </a:cubicBezTo>
                <a:cubicBezTo>
                  <a:pt x="9094" y="10681"/>
                  <a:pt x="9357" y="10829"/>
                  <a:pt x="9648" y="10944"/>
                </a:cubicBezTo>
                <a:cubicBezTo>
                  <a:pt x="9940" y="11059"/>
                  <a:pt x="10142" y="11157"/>
                  <a:pt x="10437" y="11239"/>
                </a:cubicBezTo>
                <a:lnTo>
                  <a:pt x="10437" y="13931"/>
                </a:lnTo>
                <a:cubicBezTo>
                  <a:pt x="9940" y="13916"/>
                  <a:pt x="9676" y="13768"/>
                  <a:pt x="9460" y="13486"/>
                </a:cubicBezTo>
                <a:cubicBezTo>
                  <a:pt x="9244" y="13204"/>
                  <a:pt x="9139" y="12818"/>
                  <a:pt x="9147" y="12329"/>
                </a:cubicBezTo>
                <a:lnTo>
                  <a:pt x="7915" y="12329"/>
                </a:lnTo>
                <a:cubicBezTo>
                  <a:pt x="7908" y="12744"/>
                  <a:pt x="7968" y="13111"/>
                  <a:pt x="8093" y="13430"/>
                </a:cubicBezTo>
                <a:cubicBezTo>
                  <a:pt x="8220" y="13749"/>
                  <a:pt x="8397" y="14018"/>
                  <a:pt x="8628" y="14236"/>
                </a:cubicBezTo>
                <a:cubicBezTo>
                  <a:pt x="8858" y="14455"/>
                  <a:pt x="9136" y="14624"/>
                  <a:pt x="9460" y="14743"/>
                </a:cubicBezTo>
                <a:cubicBezTo>
                  <a:pt x="9784" y="14861"/>
                  <a:pt x="10048" y="14924"/>
                  <a:pt x="10437" y="14932"/>
                </a:cubicBezTo>
                <a:lnTo>
                  <a:pt x="10437" y="15692"/>
                </a:lnTo>
                <a:lnTo>
                  <a:pt x="11085" y="15692"/>
                </a:lnTo>
                <a:lnTo>
                  <a:pt x="11085" y="14932"/>
                </a:lnTo>
                <a:cubicBezTo>
                  <a:pt x="11445" y="14917"/>
                  <a:pt x="11688" y="14856"/>
                  <a:pt x="11998" y="14748"/>
                </a:cubicBezTo>
                <a:cubicBezTo>
                  <a:pt x="12307" y="14641"/>
                  <a:pt x="12578" y="14485"/>
                  <a:pt x="12808" y="14281"/>
                </a:cubicBezTo>
                <a:cubicBezTo>
                  <a:pt x="13038" y="14077"/>
                  <a:pt x="13220" y="13821"/>
                  <a:pt x="13353" y="13513"/>
                </a:cubicBezTo>
                <a:cubicBezTo>
                  <a:pt x="13487" y="13206"/>
                  <a:pt x="13553" y="12844"/>
                  <a:pt x="13553" y="12429"/>
                </a:cubicBezTo>
                <a:cubicBezTo>
                  <a:pt x="13553" y="12028"/>
                  <a:pt x="13481" y="11691"/>
                  <a:pt x="13337" y="11417"/>
                </a:cubicBezTo>
                <a:cubicBezTo>
                  <a:pt x="13193" y="11142"/>
                  <a:pt x="13002" y="10912"/>
                  <a:pt x="12765" y="10727"/>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3" name="Shape"/>
          <p:cNvSpPr/>
          <p:nvPr/>
        </p:nvSpPr>
        <p:spPr>
          <a:xfrm>
            <a:off x="5576444" y="2733808"/>
            <a:ext cx="320517" cy="320517"/>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5"/>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1"/>
                </a:cubicBezTo>
                <a:cubicBezTo>
                  <a:pt x="9705" y="2027"/>
                  <a:pt x="10048" y="2105"/>
                  <a:pt x="10377" y="2214"/>
                </a:cubicBezTo>
                <a:cubicBezTo>
                  <a:pt x="10911" y="1470"/>
                  <a:pt x="11778" y="982"/>
                  <a:pt x="12764" y="982"/>
                </a:cubicBezTo>
                <a:cubicBezTo>
                  <a:pt x="14390" y="982"/>
                  <a:pt x="15709" y="2301"/>
                  <a:pt x="15709" y="3927"/>
                </a:cubicBezTo>
                <a:lnTo>
                  <a:pt x="15709" y="4909"/>
                </a:lnTo>
                <a:lnTo>
                  <a:pt x="13337" y="4909"/>
                </a:lnTo>
                <a:cubicBezTo>
                  <a:pt x="13474" y="5221"/>
                  <a:pt x="13581" y="5549"/>
                  <a:pt x="13651" y="5891"/>
                </a:cubicBezTo>
                <a:lnTo>
                  <a:pt x="15709" y="5891"/>
                </a:lnTo>
                <a:lnTo>
                  <a:pt x="15709" y="6873"/>
                </a:lnTo>
                <a:lnTo>
                  <a:pt x="16204" y="6873"/>
                </a:lnTo>
                <a:cubicBezTo>
                  <a:pt x="16374"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1"/>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6"/>
                  <a:pt x="4418" y="11420"/>
                  <a:pt x="4418" y="11782"/>
                </a:cubicBezTo>
                <a:cubicBezTo>
                  <a:pt x="4418" y="12324"/>
                  <a:pt x="4858" y="12764"/>
                  <a:pt x="5400" y="12764"/>
                </a:cubicBezTo>
                <a:cubicBezTo>
                  <a:pt x="5942" y="12764"/>
                  <a:pt x="6382" y="12324"/>
                  <a:pt x="6382" y="11782"/>
                </a:cubicBezTo>
                <a:cubicBezTo>
                  <a:pt x="6382" y="11420"/>
                  <a:pt x="6183" y="11106"/>
                  <a:pt x="5891" y="10936"/>
                </a:cubicBezTo>
                <a:lnTo>
                  <a:pt x="5891" y="8836"/>
                </a:lnTo>
                <a:lnTo>
                  <a:pt x="11782" y="8836"/>
                </a:lnTo>
                <a:lnTo>
                  <a:pt x="11782" y="10936"/>
                </a:lnTo>
                <a:cubicBezTo>
                  <a:pt x="11489" y="11106"/>
                  <a:pt x="11291" y="11420"/>
                  <a:pt x="11291" y="11782"/>
                </a:cubicBezTo>
                <a:cubicBezTo>
                  <a:pt x="11291" y="12324"/>
                  <a:pt x="11731" y="12764"/>
                  <a:pt x="12273" y="12764"/>
                </a:cubicBezTo>
                <a:cubicBezTo>
                  <a:pt x="12815" y="12764"/>
                  <a:pt x="13255" y="12324"/>
                  <a:pt x="13255" y="11782"/>
                </a:cubicBezTo>
                <a:cubicBezTo>
                  <a:pt x="13255" y="11420"/>
                  <a:pt x="13056" y="11106"/>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6"/>
                  <a:pt x="7210" y="3927"/>
                  <a:pt x="8836" y="3927"/>
                </a:cubicBezTo>
                <a:cubicBezTo>
                  <a:pt x="10463" y="3927"/>
                  <a:pt x="11782" y="5246"/>
                  <a:pt x="11782" y="6873"/>
                </a:cubicBezTo>
                <a:lnTo>
                  <a:pt x="11782" y="7855"/>
                </a:lnTo>
                <a:lnTo>
                  <a:pt x="5891" y="7855"/>
                </a:lnTo>
                <a:cubicBezTo>
                  <a:pt x="5891" y="7855"/>
                  <a:pt x="5891" y="6873"/>
                  <a:pt x="5891" y="6873"/>
                </a:cubicBezTo>
                <a:close/>
                <a:moveTo>
                  <a:pt x="17668" y="21044"/>
                </a:moveTo>
                <a:lnTo>
                  <a:pt x="16687" y="8281"/>
                </a:lnTo>
                <a:lnTo>
                  <a:pt x="16678" y="8282"/>
                </a:lnTo>
                <a:cubicBezTo>
                  <a:pt x="16646" y="8043"/>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3"/>
                  <a:pt x="995" y="8282"/>
                </a:cubicBezTo>
                <a:lnTo>
                  <a:pt x="986" y="8281"/>
                </a:lnTo>
                <a:lnTo>
                  <a:pt x="4" y="21044"/>
                </a:lnTo>
                <a:lnTo>
                  <a:pt x="13" y="21045"/>
                </a:lnTo>
                <a:cubicBezTo>
                  <a:pt x="10" y="21067"/>
                  <a:pt x="0" y="21087"/>
                  <a:pt x="0" y="21109"/>
                </a:cubicBezTo>
                <a:cubicBezTo>
                  <a:pt x="0" y="21381"/>
                  <a:pt x="220" y="21600"/>
                  <a:pt x="491" y="21600"/>
                </a:cubicBezTo>
                <a:lnTo>
                  <a:pt x="17182" y="21600"/>
                </a:lnTo>
                <a:cubicBezTo>
                  <a:pt x="17453" y="21600"/>
                  <a:pt x="17673" y="21381"/>
                  <a:pt x="17673" y="21109"/>
                </a:cubicBezTo>
                <a:cubicBezTo>
                  <a:pt x="17673" y="21087"/>
                  <a:pt x="17663" y="21067"/>
                  <a:pt x="17660" y="21045"/>
                </a:cubicBezTo>
                <a:cubicBezTo>
                  <a:pt x="17660" y="21045"/>
                  <a:pt x="17668" y="21044"/>
                  <a:pt x="17668" y="21044"/>
                </a:cubicBezTo>
                <a:close/>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4" name="Shape"/>
          <p:cNvSpPr/>
          <p:nvPr/>
        </p:nvSpPr>
        <p:spPr>
          <a:xfrm>
            <a:off x="917422" y="3980168"/>
            <a:ext cx="370737" cy="370737"/>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5" y="9355"/>
                  <a:pt x="19480" y="9172"/>
                </a:cubicBezTo>
                <a:cubicBezTo>
                  <a:pt x="19463" y="9078"/>
                  <a:pt x="19445"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5" y="5080"/>
                  <a:pt x="17159" y="4651"/>
                  <a:pt x="16732" y="4265"/>
                </a:cubicBezTo>
                <a:cubicBezTo>
                  <a:pt x="16705" y="4241"/>
                  <a:pt x="16679" y="4216"/>
                  <a:pt x="16653" y="4192"/>
                </a:cubicBezTo>
                <a:cubicBezTo>
                  <a:pt x="16500" y="4058"/>
                  <a:pt x="16343" y="3927"/>
                  <a:pt x="16181" y="3803"/>
                </a:cubicBezTo>
                <a:cubicBezTo>
                  <a:pt x="16173" y="3796"/>
                  <a:pt x="16165" y="3790"/>
                  <a:pt x="16157" y="3784"/>
                </a:cubicBezTo>
                <a:cubicBezTo>
                  <a:pt x="15459" y="3252"/>
                  <a:pt x="14680" y="2821"/>
                  <a:pt x="13842" y="2513"/>
                </a:cubicBezTo>
                <a:cubicBezTo>
                  <a:pt x="13592" y="2912"/>
                  <a:pt x="13338" y="3420"/>
                  <a:pt x="13040" y="3590"/>
                </a:cubicBezTo>
                <a:cubicBezTo>
                  <a:pt x="12610" y="3835"/>
                  <a:pt x="12641" y="4817"/>
                  <a:pt x="13469" y="4725"/>
                </a:cubicBezTo>
                <a:cubicBezTo>
                  <a:pt x="13469" y="4725"/>
                  <a:pt x="13224" y="4970"/>
                  <a:pt x="13469" y="5860"/>
                </a:cubicBezTo>
                <a:cubicBezTo>
                  <a:pt x="13715" y="6750"/>
                  <a:pt x="14127" y="6943"/>
                  <a:pt x="15341" y="6443"/>
                </a:cubicBezTo>
                <a:cubicBezTo>
                  <a:pt x="15862" y="6228"/>
                  <a:pt x="16258" y="6340"/>
                  <a:pt x="16200" y="6873"/>
                </a:cubicBezTo>
                <a:cubicBezTo>
                  <a:pt x="16077" y="8008"/>
                  <a:pt x="15203"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7" y="11776"/>
                  <a:pt x="19588" y="11691"/>
                  <a:pt x="19596" y="11604"/>
                </a:cubicBezTo>
                <a:cubicBezTo>
                  <a:pt x="19620" y="11340"/>
                  <a:pt x="19636" y="11072"/>
                  <a:pt x="19636" y="10800"/>
                </a:cubicBezTo>
                <a:cubicBezTo>
                  <a:pt x="19636" y="10523"/>
                  <a:pt x="19620" y="10250"/>
                  <a:pt x="19595" y="9980"/>
                </a:cubicBezTo>
                <a:moveTo>
                  <a:pt x="10800" y="20618"/>
                </a:moveTo>
                <a:cubicBezTo>
                  <a:pt x="5378" y="20618"/>
                  <a:pt x="982" y="16223"/>
                  <a:pt x="982" y="10800"/>
                </a:cubicBezTo>
                <a:cubicBezTo>
                  <a:pt x="982" y="5377"/>
                  <a:pt x="5378"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6" y="5830"/>
                  <a:pt x="9297" y="5615"/>
                </a:cubicBezTo>
                <a:cubicBezTo>
                  <a:pt x="9788" y="5400"/>
                  <a:pt x="10278" y="4510"/>
                  <a:pt x="9419" y="4449"/>
                </a:cubicBezTo>
                <a:cubicBezTo>
                  <a:pt x="8560" y="4388"/>
                  <a:pt x="8744" y="4817"/>
                  <a:pt x="8069" y="4572"/>
                </a:cubicBezTo>
                <a:cubicBezTo>
                  <a:pt x="7394" y="4326"/>
                  <a:pt x="7088" y="5431"/>
                  <a:pt x="6658" y="5277"/>
                </a:cubicBezTo>
                <a:cubicBezTo>
                  <a:pt x="6374" y="5176"/>
                  <a:pt x="5613" y="4605"/>
                  <a:pt x="5110" y="4044"/>
                </a:cubicBezTo>
                <a:cubicBezTo>
                  <a:pt x="4094" y="4900"/>
                  <a:pt x="3277" y="5982"/>
                  <a:pt x="2730"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9" y="13561"/>
                  <a:pt x="16200" y="13822"/>
                </a:cubicBezTo>
                <a:cubicBezTo>
                  <a:pt x="16491" y="14083"/>
                  <a:pt x="17074" y="14420"/>
                  <a:pt x="17259" y="13822"/>
                </a:cubicBezTo>
                <a:cubicBezTo>
                  <a:pt x="17443" y="13224"/>
                  <a:pt x="16599" y="12656"/>
                  <a:pt x="16246" y="12871"/>
                </a:cubicBezTo>
                <a:moveTo>
                  <a:pt x="12027" y="12948"/>
                </a:moveTo>
                <a:cubicBezTo>
                  <a:pt x="10984" y="12058"/>
                  <a:pt x="11107" y="11659"/>
                  <a:pt x="9788" y="11659"/>
                </a:cubicBezTo>
                <a:cubicBezTo>
                  <a:pt x="8468" y="11659"/>
                  <a:pt x="7640" y="11966"/>
                  <a:pt x="7977" y="13807"/>
                </a:cubicBezTo>
                <a:cubicBezTo>
                  <a:pt x="8315" y="15648"/>
                  <a:pt x="9297" y="14819"/>
                  <a:pt x="9205" y="16231"/>
                </a:cubicBezTo>
                <a:cubicBezTo>
                  <a:pt x="9113" y="17642"/>
                  <a:pt x="9450" y="17949"/>
                  <a:pt x="9665" y="18286"/>
                </a:cubicBezTo>
                <a:cubicBezTo>
                  <a:pt x="9880" y="18624"/>
                  <a:pt x="10524" y="19606"/>
                  <a:pt x="10769" y="18225"/>
                </a:cubicBezTo>
                <a:cubicBezTo>
                  <a:pt x="11015" y="16844"/>
                  <a:pt x="11475" y="16077"/>
                  <a:pt x="11997" y="15402"/>
                </a:cubicBezTo>
                <a:cubicBezTo>
                  <a:pt x="12518" y="14727"/>
                  <a:pt x="13070" y="13837"/>
                  <a:pt x="12027" y="12948"/>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5" name="Shape"/>
          <p:cNvSpPr/>
          <p:nvPr/>
        </p:nvSpPr>
        <p:spPr>
          <a:xfrm>
            <a:off x="5543248" y="5241968"/>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3"/>
                  <a:pt x="3540" y="5617"/>
                </a:cubicBezTo>
                <a:lnTo>
                  <a:pt x="3005" y="4725"/>
                </a:lnTo>
                <a:cubicBezTo>
                  <a:pt x="3004" y="4722"/>
                  <a:pt x="3002" y="4718"/>
                  <a:pt x="3000" y="4714"/>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4"/>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5"/>
                </a:lnTo>
                <a:cubicBezTo>
                  <a:pt x="17292" y="2018"/>
                  <a:pt x="17136" y="1968"/>
                  <a:pt x="16975" y="1968"/>
                </a:cubicBezTo>
                <a:cubicBezTo>
                  <a:pt x="16778" y="1968"/>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8"/>
                  <a:pt x="4625" y="1968"/>
                </a:cubicBezTo>
                <a:cubicBezTo>
                  <a:pt x="4464" y="1968"/>
                  <a:pt x="4308" y="2018"/>
                  <a:pt x="4181" y="2145"/>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6" name="Shape"/>
          <p:cNvSpPr/>
          <p:nvPr/>
        </p:nvSpPr>
        <p:spPr>
          <a:xfrm>
            <a:off x="941886" y="6515472"/>
            <a:ext cx="320517" cy="320517"/>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1"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1"/>
                  <a:pt x="21600" y="6499"/>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7" name="Shape"/>
          <p:cNvSpPr/>
          <p:nvPr/>
        </p:nvSpPr>
        <p:spPr>
          <a:xfrm>
            <a:off x="5553697" y="7757655"/>
            <a:ext cx="376437" cy="342216"/>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n Evaluation"/>
          <p:cNvSpPr/>
          <p:nvPr/>
        </p:nvSpPr>
        <p:spPr>
          <a:xfrm>
            <a:off x="587924" y="551074"/>
            <a:ext cx="5671991"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Plan Evaluation</a:t>
            </a:r>
          </a:p>
        </p:txBody>
      </p:sp>
      <p:graphicFrame>
        <p:nvGraphicFramePr>
          <p:cNvPr id="264" name="Table"/>
          <p:cNvGraphicFramePr/>
          <p:nvPr>
            <p:extLst>
              <p:ext uri="{D42A27DB-BD31-4B8C-83A1-F6EECF244321}">
                <p14:modId xmlns:p14="http://schemas.microsoft.com/office/powerpoint/2010/main" val="1151253347"/>
              </p:ext>
            </p:extLst>
          </p:nvPr>
        </p:nvGraphicFramePr>
        <p:xfrm>
          <a:off x="597429" y="1115916"/>
          <a:ext cx="5671990" cy="7456204"/>
        </p:xfrm>
        <a:graphic>
          <a:graphicData uri="http://schemas.openxmlformats.org/drawingml/2006/table">
            <a:tbl>
              <a:tblPr>
                <a:tableStyleId>{4C3C2611-4C71-4FC5-86AE-919BDF0F9419}</a:tableStyleId>
              </a:tblPr>
              <a:tblGrid>
                <a:gridCol w="1194680">
                  <a:extLst>
                    <a:ext uri="{9D8B030D-6E8A-4147-A177-3AD203B41FA5}">
                      <a16:colId xmlns:a16="http://schemas.microsoft.com/office/drawing/2014/main" val="20000"/>
                    </a:ext>
                  </a:extLst>
                </a:gridCol>
                <a:gridCol w="1161799">
                  <a:extLst>
                    <a:ext uri="{9D8B030D-6E8A-4147-A177-3AD203B41FA5}">
                      <a16:colId xmlns:a16="http://schemas.microsoft.com/office/drawing/2014/main" val="20001"/>
                    </a:ext>
                  </a:extLst>
                </a:gridCol>
                <a:gridCol w="1194680">
                  <a:extLst>
                    <a:ext uri="{9D8B030D-6E8A-4147-A177-3AD203B41FA5}">
                      <a16:colId xmlns:a16="http://schemas.microsoft.com/office/drawing/2014/main" val="20002"/>
                    </a:ext>
                  </a:extLst>
                </a:gridCol>
                <a:gridCol w="942592">
                  <a:extLst>
                    <a:ext uri="{9D8B030D-6E8A-4147-A177-3AD203B41FA5}">
                      <a16:colId xmlns:a16="http://schemas.microsoft.com/office/drawing/2014/main" val="20003"/>
                    </a:ext>
                  </a:extLst>
                </a:gridCol>
                <a:gridCol w="1178239">
                  <a:extLst>
                    <a:ext uri="{9D8B030D-6E8A-4147-A177-3AD203B41FA5}">
                      <a16:colId xmlns:a16="http://schemas.microsoft.com/office/drawing/2014/main" val="20004"/>
                    </a:ext>
                  </a:extLst>
                </a:gridCol>
              </a:tblGrid>
              <a:tr h="677719">
                <a:tc>
                  <a:txBody>
                    <a:bodyPr/>
                    <a:lstStyle/>
                    <a:p>
                      <a:pPr defTabSz="1828342">
                        <a:defRPr sz="1800">
                          <a:uFillTx/>
                        </a:defRPr>
                      </a:pPr>
                      <a:r>
                        <a:rPr sz="1200" b="1">
                          <a:solidFill>
                            <a:srgbClr val="FFFFFF"/>
                          </a:solidFill>
                          <a:latin typeface="Ubuntu"/>
                          <a:ea typeface="Ubuntu"/>
                          <a:cs typeface="Ubuntu"/>
                          <a:sym typeface="Ubuntu"/>
                        </a:rPr>
                        <a:t>Evaluation Level</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Objectives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Evaluation Methods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When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200"/>
                        </a:spcBef>
                        <a:defRPr sz="1800">
                          <a:uFillTx/>
                        </a:defRPr>
                      </a:pPr>
                      <a:r>
                        <a:rPr sz="1200" b="1" spc="-90" dirty="0">
                          <a:solidFill>
                            <a:srgbClr val="FFFFFF"/>
                          </a:solidFill>
                          <a:latin typeface="Ubuntu"/>
                          <a:ea typeface="Ubuntu"/>
                          <a:cs typeface="Ubuntu"/>
                          <a:sym typeface="Ubuntu"/>
                        </a:rPr>
                        <a:t>Responsible</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2259495">
                <a:tc>
                  <a:txBody>
                    <a:bodyPr/>
                    <a:lstStyle/>
                    <a:p>
                      <a:pPr defTabSz="1828342">
                        <a:defRPr sz="3000">
                          <a:solidFill>
                            <a:srgbClr val="303030"/>
                          </a:solidFill>
                          <a:uFillTx/>
                          <a:latin typeface="Ubuntu"/>
                          <a:ea typeface="Ubuntu"/>
                          <a:cs typeface="Ubuntu"/>
                          <a:sym typeface="Ubuntu"/>
                        </a:defRPr>
                      </a:pPr>
                      <a:r>
                        <a:rPr sz="1200" dirty="0">
                          <a:solidFill>
                            <a:schemeClr val="bg1"/>
                          </a:solidFill>
                        </a:rPr>
                        <a:t>Level 1</a:t>
                      </a:r>
                    </a:p>
                    <a:p>
                      <a:pPr defTabSz="1828342">
                        <a:defRPr sz="3000" b="1">
                          <a:solidFill>
                            <a:srgbClr val="303030"/>
                          </a:solidFill>
                          <a:uFillTx/>
                          <a:latin typeface="Ubuntu"/>
                          <a:ea typeface="Ubuntu"/>
                          <a:cs typeface="Ubuntu"/>
                          <a:sym typeface="Ubuntu"/>
                        </a:defRPr>
                      </a:pPr>
                      <a:r>
                        <a:rPr sz="1200" dirty="0">
                          <a:solidFill>
                            <a:schemeClr val="bg1"/>
                          </a:solidFill>
                        </a:rPr>
                        <a:t>Planning</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Project Plan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Client approval</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Meeting</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Project Manager</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2259495">
                <a:tc>
                  <a:txBody>
                    <a:bodyPr/>
                    <a:lstStyle/>
                    <a:p>
                      <a:pPr defTabSz="1828342">
                        <a:defRPr sz="3000">
                          <a:solidFill>
                            <a:srgbClr val="303030"/>
                          </a:solidFill>
                          <a:uFillTx/>
                          <a:latin typeface="Ubuntu"/>
                          <a:ea typeface="Ubuntu"/>
                          <a:cs typeface="Ubuntu"/>
                          <a:sym typeface="Ubuntu"/>
                        </a:defRPr>
                      </a:pPr>
                      <a:r>
                        <a:rPr sz="1200" dirty="0">
                          <a:solidFill>
                            <a:schemeClr val="bg1"/>
                          </a:solidFill>
                        </a:rPr>
                        <a:t>Level 2</a:t>
                      </a:r>
                    </a:p>
                    <a:p>
                      <a:pPr defTabSz="1828342">
                        <a:defRPr sz="3000" b="1">
                          <a:solidFill>
                            <a:srgbClr val="303030"/>
                          </a:solidFill>
                          <a:uFillTx/>
                          <a:latin typeface="Ubuntu"/>
                          <a:ea typeface="Ubuntu"/>
                          <a:cs typeface="Ubuntu"/>
                          <a:sym typeface="Ubuntu"/>
                        </a:defRPr>
                      </a:pPr>
                      <a:r>
                        <a:rPr sz="1200" dirty="0">
                          <a:solidFill>
                            <a:schemeClr val="bg1"/>
                          </a:solidFill>
                        </a:rPr>
                        <a:t>Work Progress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155700">
                        <a:lnSpc>
                          <a:spcPct val="80000"/>
                        </a:lnSpc>
                        <a:defRPr sz="1800">
                          <a:uFillTx/>
                        </a:defRPr>
                      </a:pPr>
                      <a:r>
                        <a:rPr sz="1200" dirty="0">
                          <a:solidFill>
                            <a:schemeClr val="bg1"/>
                          </a:solidFill>
                          <a:latin typeface="Ubuntu"/>
                          <a:ea typeface="Ubuntu"/>
                          <a:cs typeface="Ubuntu"/>
                          <a:sym typeface="Ubuntu"/>
                        </a:rPr>
                        <a:t>Build CRM System, Desktop version, IOS App</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CRM System</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Agreed Terms</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Project Manager, Account Manager,  All Team</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2259495">
                <a:tc>
                  <a:txBody>
                    <a:bodyPr/>
                    <a:lstStyle/>
                    <a:p>
                      <a:pPr defTabSz="1828342">
                        <a:defRPr sz="3000">
                          <a:solidFill>
                            <a:srgbClr val="303030"/>
                          </a:solidFill>
                          <a:uFillTx/>
                          <a:latin typeface="Ubuntu"/>
                          <a:ea typeface="Ubuntu"/>
                          <a:cs typeface="Ubuntu"/>
                          <a:sym typeface="Ubuntu"/>
                        </a:defRPr>
                      </a:pPr>
                      <a:r>
                        <a:rPr sz="1200" dirty="0">
                          <a:solidFill>
                            <a:schemeClr val="bg1"/>
                          </a:solidFill>
                        </a:rPr>
                        <a:t>Level 3 </a:t>
                      </a:r>
                    </a:p>
                    <a:p>
                      <a:pPr defTabSz="1828342">
                        <a:defRPr sz="3000" b="1">
                          <a:solidFill>
                            <a:srgbClr val="303030"/>
                          </a:solidFill>
                          <a:uFillTx/>
                          <a:latin typeface="Ubuntu"/>
                          <a:ea typeface="Ubuntu"/>
                          <a:cs typeface="Ubuntu"/>
                          <a:sym typeface="Ubuntu"/>
                        </a:defRPr>
                      </a:pPr>
                      <a:r>
                        <a:rPr sz="1200" dirty="0">
                          <a:solidFill>
                            <a:schemeClr val="bg1"/>
                          </a:solidFill>
                        </a:rPr>
                        <a:t>Project Launch</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Project Release, Marketing, SEO, Support</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Client approval</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Meeting</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Project Manager, Client, Account manager </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 name="Table"/>
          <p:cNvGraphicFramePr/>
          <p:nvPr>
            <p:extLst>
              <p:ext uri="{D42A27DB-BD31-4B8C-83A1-F6EECF244321}">
                <p14:modId xmlns:p14="http://schemas.microsoft.com/office/powerpoint/2010/main" val="3693423526"/>
              </p:ext>
            </p:extLst>
          </p:nvPr>
        </p:nvGraphicFramePr>
        <p:xfrm>
          <a:off x="597970" y="1120624"/>
          <a:ext cx="5679530" cy="7335896"/>
        </p:xfrm>
        <a:graphic>
          <a:graphicData uri="http://schemas.openxmlformats.org/drawingml/2006/table">
            <a:tbl>
              <a:tblPr>
                <a:tableStyleId>{4C3C2611-4C71-4FC5-86AE-919BDF0F9419}</a:tableStyleId>
              </a:tblPr>
              <a:tblGrid>
                <a:gridCol w="638133">
                  <a:extLst>
                    <a:ext uri="{9D8B030D-6E8A-4147-A177-3AD203B41FA5}">
                      <a16:colId xmlns:a16="http://schemas.microsoft.com/office/drawing/2014/main" val="20000"/>
                    </a:ext>
                  </a:extLst>
                </a:gridCol>
                <a:gridCol w="1230431">
                  <a:extLst>
                    <a:ext uri="{9D8B030D-6E8A-4147-A177-3AD203B41FA5}">
                      <a16:colId xmlns:a16="http://schemas.microsoft.com/office/drawing/2014/main" val="20001"/>
                    </a:ext>
                  </a:extLst>
                </a:gridCol>
                <a:gridCol w="1308320">
                  <a:extLst>
                    <a:ext uri="{9D8B030D-6E8A-4147-A177-3AD203B41FA5}">
                      <a16:colId xmlns:a16="http://schemas.microsoft.com/office/drawing/2014/main" val="20002"/>
                    </a:ext>
                  </a:extLst>
                </a:gridCol>
                <a:gridCol w="1318811">
                  <a:extLst>
                    <a:ext uri="{9D8B030D-6E8A-4147-A177-3AD203B41FA5}">
                      <a16:colId xmlns:a16="http://schemas.microsoft.com/office/drawing/2014/main" val="20003"/>
                    </a:ext>
                  </a:extLst>
                </a:gridCol>
                <a:gridCol w="1183835">
                  <a:extLst>
                    <a:ext uri="{9D8B030D-6E8A-4147-A177-3AD203B41FA5}">
                      <a16:colId xmlns:a16="http://schemas.microsoft.com/office/drawing/2014/main" val="20004"/>
                    </a:ext>
                  </a:extLst>
                </a:gridCol>
              </a:tblGrid>
              <a:tr h="865396">
                <a:tc>
                  <a:txBody>
                    <a:bodyPr/>
                    <a:lstStyle/>
                    <a:p>
                      <a:pPr defTabSz="1828342">
                        <a:defRPr sz="3000" b="1">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Planning</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spc="-90" dirty="0">
                          <a:solidFill>
                            <a:srgbClr val="FFFFFF"/>
                          </a:solidFill>
                          <a:latin typeface="Ubuntu"/>
                          <a:ea typeface="Ubuntu"/>
                          <a:cs typeface="Ubuntu"/>
                          <a:sym typeface="Ubuntu"/>
                        </a:rPr>
                        <a:t>Development (Desktop, App)</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Development  (IOS App)</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Supporting</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617625">
                <a:tc>
                  <a:txBody>
                    <a:bodyPr/>
                    <a:lstStyle/>
                    <a:p>
                      <a:pPr defTabSz="1828342">
                        <a:defRPr sz="1800">
                          <a:uFillTx/>
                        </a:defRPr>
                      </a:pPr>
                      <a:r>
                        <a:rPr sz="1200" dirty="0">
                          <a:solidFill>
                            <a:schemeClr val="bg1"/>
                          </a:solidFill>
                          <a:latin typeface="Ubuntu"/>
                          <a:ea typeface="Ubuntu"/>
                          <a:cs typeface="Ubuntu"/>
                          <a:sym typeface="Ubuntu"/>
                        </a:rPr>
                        <a:t>Jan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617625">
                <a:tc>
                  <a:txBody>
                    <a:bodyPr/>
                    <a:lstStyle/>
                    <a:p>
                      <a:pPr defTabSz="1828342">
                        <a:defRPr sz="1800">
                          <a:uFillTx/>
                        </a:defRPr>
                      </a:pPr>
                      <a:r>
                        <a:rPr sz="1200" dirty="0">
                          <a:solidFill>
                            <a:schemeClr val="bg1"/>
                          </a:solidFill>
                          <a:latin typeface="Ubuntu"/>
                          <a:ea typeface="Ubuntu"/>
                          <a:cs typeface="Ubuntu"/>
                          <a:sym typeface="Ubuntu"/>
                        </a:rPr>
                        <a:t>Feb</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1617625">
                <a:tc>
                  <a:txBody>
                    <a:bodyPr/>
                    <a:lstStyle/>
                    <a:p>
                      <a:pPr defTabSz="1828342">
                        <a:defRPr sz="1800">
                          <a:uFillTx/>
                        </a:defRPr>
                      </a:pPr>
                      <a:r>
                        <a:rPr sz="1200" dirty="0">
                          <a:solidFill>
                            <a:schemeClr val="bg1"/>
                          </a:solidFill>
                          <a:latin typeface="Ubuntu"/>
                          <a:ea typeface="Ubuntu"/>
                          <a:cs typeface="Ubuntu"/>
                          <a:sym typeface="Ubuntu"/>
                        </a:rPr>
                        <a:t>Mar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1617625">
                <a:tc>
                  <a:txBody>
                    <a:bodyPr/>
                    <a:lstStyle/>
                    <a:p>
                      <a:pPr defTabSz="1828342">
                        <a:defRPr sz="1800">
                          <a:uFillTx/>
                        </a:defRPr>
                      </a:pPr>
                      <a:r>
                        <a:rPr sz="1200" dirty="0">
                          <a:solidFill>
                            <a:schemeClr val="bg1"/>
                          </a:solidFill>
                          <a:latin typeface="Ubuntu"/>
                          <a:ea typeface="Ubuntu"/>
                          <a:cs typeface="Ubuntu"/>
                          <a:sym typeface="Ubuntu"/>
                        </a:rPr>
                        <a:t>Apr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bl>
          </a:graphicData>
        </a:graphic>
      </p:graphicFrame>
      <p:sp>
        <p:nvSpPr>
          <p:cNvPr id="267" name="Chevron"/>
          <p:cNvSpPr/>
          <p:nvPr/>
        </p:nvSpPr>
        <p:spPr>
          <a:xfrm>
            <a:off x="2483073" y="7399764"/>
            <a:ext cx="1286263" cy="498775"/>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68" name="Chevron"/>
          <p:cNvSpPr/>
          <p:nvPr/>
        </p:nvSpPr>
        <p:spPr>
          <a:xfrm>
            <a:off x="3784954" y="7399764"/>
            <a:ext cx="1286263" cy="498775"/>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69" name="Chevron"/>
          <p:cNvSpPr/>
          <p:nvPr/>
        </p:nvSpPr>
        <p:spPr>
          <a:xfrm>
            <a:off x="1226683" y="5756430"/>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0" name="Chevron"/>
          <p:cNvSpPr/>
          <p:nvPr/>
        </p:nvSpPr>
        <p:spPr>
          <a:xfrm>
            <a:off x="2483073" y="5756430"/>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1" name="Chevron"/>
          <p:cNvSpPr/>
          <p:nvPr/>
        </p:nvSpPr>
        <p:spPr>
          <a:xfrm>
            <a:off x="3784954" y="5756430"/>
            <a:ext cx="1286263" cy="498776"/>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2" name="Chevron"/>
          <p:cNvSpPr/>
          <p:nvPr/>
        </p:nvSpPr>
        <p:spPr>
          <a:xfrm>
            <a:off x="5086837" y="5756430"/>
            <a:ext cx="1195173" cy="498776"/>
          </a:xfrm>
          <a:prstGeom prst="chevron">
            <a:avLst>
              <a:gd name="adj" fmla="val 22023"/>
            </a:avLst>
          </a:prstGeom>
          <a:solidFill>
            <a:schemeClr val="accent4"/>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3" name="Plan Implementation"/>
          <p:cNvSpPr/>
          <p:nvPr/>
        </p:nvSpPr>
        <p:spPr>
          <a:xfrm>
            <a:off x="587924" y="551074"/>
            <a:ext cx="5671991"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Plan Implementation</a:t>
            </a:r>
          </a:p>
        </p:txBody>
      </p:sp>
      <p:sp>
        <p:nvSpPr>
          <p:cNvPr id="274" name="Chevron"/>
          <p:cNvSpPr/>
          <p:nvPr/>
        </p:nvSpPr>
        <p:spPr>
          <a:xfrm>
            <a:off x="1226683" y="2584569"/>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5" name="Chevron"/>
          <p:cNvSpPr/>
          <p:nvPr/>
        </p:nvSpPr>
        <p:spPr>
          <a:xfrm>
            <a:off x="1226683" y="4121824"/>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6" name="Chevron"/>
          <p:cNvSpPr/>
          <p:nvPr/>
        </p:nvSpPr>
        <p:spPr>
          <a:xfrm>
            <a:off x="2483073" y="4121824"/>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7" name="Project Plan"/>
          <p:cNvSpPr/>
          <p:nvPr/>
        </p:nvSpPr>
        <p:spPr>
          <a:xfrm>
            <a:off x="1285261" y="2756187"/>
            <a:ext cx="112362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Project Plan</a:t>
            </a:r>
          </a:p>
        </p:txBody>
      </p:sp>
      <p:sp>
        <p:nvSpPr>
          <p:cNvPr id="278" name="Build CRM…"/>
          <p:cNvSpPr/>
          <p:nvPr/>
        </p:nvSpPr>
        <p:spPr>
          <a:xfrm>
            <a:off x="1350034" y="4217580"/>
            <a:ext cx="994068"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dirty="0"/>
              <a:t>Build CRM </a:t>
            </a:r>
          </a:p>
          <a:p>
            <a:pPr marL="0" marR="0" defTabSz="474409">
              <a:lnSpc>
                <a:spcPct val="80000"/>
              </a:lnSpc>
              <a:defRPr sz="3000">
                <a:solidFill>
                  <a:srgbClr val="FFFFFF"/>
                </a:solidFill>
                <a:uFillTx/>
                <a:latin typeface="Ubuntu"/>
                <a:ea typeface="Ubuntu"/>
                <a:cs typeface="Ubuntu"/>
                <a:sym typeface="Ubuntu"/>
              </a:defRPr>
            </a:pPr>
            <a:r>
              <a:rPr sz="1232" dirty="0"/>
              <a:t>System</a:t>
            </a:r>
          </a:p>
        </p:txBody>
      </p:sp>
      <p:sp>
        <p:nvSpPr>
          <p:cNvPr id="279" name="Build IOS…"/>
          <p:cNvSpPr/>
          <p:nvPr/>
        </p:nvSpPr>
        <p:spPr>
          <a:xfrm>
            <a:off x="1350034" y="5852184"/>
            <a:ext cx="994068"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Build IOS </a:t>
            </a:r>
          </a:p>
          <a:p>
            <a:pPr marL="0" marR="0" defTabSz="474409">
              <a:lnSpc>
                <a:spcPct val="80000"/>
              </a:lnSpc>
              <a:defRPr sz="3000">
                <a:solidFill>
                  <a:srgbClr val="FFFFFF"/>
                </a:solidFill>
                <a:uFillTx/>
                <a:latin typeface="Ubuntu"/>
                <a:ea typeface="Ubuntu"/>
                <a:cs typeface="Ubuntu"/>
                <a:sym typeface="Ubuntu"/>
              </a:defRPr>
            </a:pPr>
            <a:r>
              <a:rPr sz="1232"/>
              <a:t>App</a:t>
            </a:r>
          </a:p>
        </p:txBody>
      </p:sp>
      <p:sp>
        <p:nvSpPr>
          <p:cNvPr id="280" name="Conduct…"/>
          <p:cNvSpPr/>
          <p:nvPr/>
        </p:nvSpPr>
        <p:spPr>
          <a:xfrm>
            <a:off x="2727474" y="9495765"/>
            <a:ext cx="797461"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Conduct</a:t>
            </a:r>
          </a:p>
          <a:p>
            <a:pPr marL="0" marR="0" defTabSz="474409">
              <a:lnSpc>
                <a:spcPct val="80000"/>
              </a:lnSpc>
              <a:defRPr sz="3000">
                <a:solidFill>
                  <a:srgbClr val="FFFFFF"/>
                </a:solidFill>
                <a:uFillTx/>
                <a:latin typeface="Ubuntu"/>
                <a:ea typeface="Ubuntu"/>
                <a:cs typeface="Ubuntu"/>
                <a:sym typeface="Ubuntu"/>
              </a:defRPr>
            </a:pPr>
            <a:r>
              <a:rPr sz="1232"/>
              <a:t>Training</a:t>
            </a:r>
          </a:p>
        </p:txBody>
      </p:sp>
      <p:sp>
        <p:nvSpPr>
          <p:cNvPr id="281" name="Data…"/>
          <p:cNvSpPr/>
          <p:nvPr/>
        </p:nvSpPr>
        <p:spPr>
          <a:xfrm>
            <a:off x="2642210" y="4217580"/>
            <a:ext cx="967991"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dirty="0"/>
              <a:t>Data </a:t>
            </a:r>
          </a:p>
          <a:p>
            <a:pPr marL="0" marR="0" defTabSz="474409">
              <a:lnSpc>
                <a:spcPct val="80000"/>
              </a:lnSpc>
              <a:defRPr sz="3000">
                <a:solidFill>
                  <a:srgbClr val="FFFFFF"/>
                </a:solidFill>
                <a:uFillTx/>
                <a:latin typeface="Ubuntu"/>
                <a:ea typeface="Ubuntu"/>
                <a:cs typeface="Ubuntu"/>
                <a:sym typeface="Ubuntu"/>
              </a:defRPr>
            </a:pPr>
            <a:r>
              <a:rPr sz="1232" dirty="0"/>
              <a:t>Migration</a:t>
            </a:r>
          </a:p>
        </p:txBody>
      </p:sp>
      <p:sp>
        <p:nvSpPr>
          <p:cNvPr id="282" name="Testing"/>
          <p:cNvSpPr/>
          <p:nvPr/>
        </p:nvSpPr>
        <p:spPr>
          <a:xfrm>
            <a:off x="2775609" y="5928047"/>
            <a:ext cx="70119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Testing</a:t>
            </a:r>
          </a:p>
        </p:txBody>
      </p:sp>
      <p:sp>
        <p:nvSpPr>
          <p:cNvPr id="283" name="Conduct…"/>
          <p:cNvSpPr/>
          <p:nvPr/>
        </p:nvSpPr>
        <p:spPr>
          <a:xfrm>
            <a:off x="4008708" y="9495765"/>
            <a:ext cx="838759"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Conduct</a:t>
            </a:r>
          </a:p>
          <a:p>
            <a:pPr marL="0" marR="0" defTabSz="474409">
              <a:lnSpc>
                <a:spcPct val="80000"/>
              </a:lnSpc>
              <a:defRPr sz="3000">
                <a:solidFill>
                  <a:srgbClr val="FFFFFF"/>
                </a:solidFill>
                <a:uFillTx/>
                <a:latin typeface="Ubuntu"/>
                <a:ea typeface="Ubuntu"/>
                <a:cs typeface="Ubuntu"/>
                <a:sym typeface="Ubuntu"/>
              </a:defRPr>
            </a:pPr>
            <a:r>
              <a:rPr sz="1232"/>
              <a:t>Webinar</a:t>
            </a:r>
          </a:p>
        </p:txBody>
      </p:sp>
      <p:sp>
        <p:nvSpPr>
          <p:cNvPr id="284" name="Text"/>
          <p:cNvSpPr/>
          <p:nvPr/>
        </p:nvSpPr>
        <p:spPr>
          <a:xfrm>
            <a:off x="4008710" y="5928047"/>
            <a:ext cx="83875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 </a:t>
            </a:r>
          </a:p>
        </p:txBody>
      </p:sp>
      <p:sp>
        <p:nvSpPr>
          <p:cNvPr id="285" name="User…"/>
          <p:cNvSpPr/>
          <p:nvPr/>
        </p:nvSpPr>
        <p:spPr>
          <a:xfrm>
            <a:off x="5265046" y="5852184"/>
            <a:ext cx="838759"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User</a:t>
            </a:r>
          </a:p>
          <a:p>
            <a:pPr marL="0" marR="0" defTabSz="474409">
              <a:lnSpc>
                <a:spcPct val="80000"/>
              </a:lnSpc>
              <a:defRPr sz="3000">
                <a:solidFill>
                  <a:srgbClr val="FFFFFF"/>
                </a:solidFill>
                <a:uFillTx/>
                <a:latin typeface="Ubuntu"/>
                <a:ea typeface="Ubuntu"/>
                <a:cs typeface="Ubuntu"/>
                <a:sym typeface="Ubuntu"/>
              </a:defRPr>
            </a:pPr>
            <a:r>
              <a:rPr sz="1232"/>
              <a:t>Manual</a:t>
            </a:r>
          </a:p>
        </p:txBody>
      </p:sp>
      <p:sp>
        <p:nvSpPr>
          <p:cNvPr id="286" name="Chevron"/>
          <p:cNvSpPr/>
          <p:nvPr/>
        </p:nvSpPr>
        <p:spPr>
          <a:xfrm>
            <a:off x="2483073" y="2584569"/>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87" name="Business…"/>
          <p:cNvSpPr/>
          <p:nvPr/>
        </p:nvSpPr>
        <p:spPr>
          <a:xfrm>
            <a:off x="2665665" y="2680325"/>
            <a:ext cx="921083"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Business </a:t>
            </a:r>
          </a:p>
          <a:p>
            <a:pPr marL="0" marR="0" defTabSz="474409">
              <a:lnSpc>
                <a:spcPct val="80000"/>
              </a:lnSpc>
              <a:defRPr sz="3000">
                <a:solidFill>
                  <a:srgbClr val="FFFFFF"/>
                </a:solidFill>
                <a:uFillTx/>
                <a:latin typeface="Ubuntu"/>
                <a:ea typeface="Ubuntu"/>
                <a:cs typeface="Ubuntu"/>
                <a:sym typeface="Ubuntu"/>
              </a:defRPr>
            </a:pPr>
            <a:r>
              <a:rPr sz="1232"/>
              <a:t>Analysis</a:t>
            </a:r>
          </a:p>
        </p:txBody>
      </p:sp>
      <p:sp>
        <p:nvSpPr>
          <p:cNvPr id="288" name="Chevron"/>
          <p:cNvSpPr/>
          <p:nvPr/>
        </p:nvSpPr>
        <p:spPr>
          <a:xfrm>
            <a:off x="3784954" y="4121824"/>
            <a:ext cx="1286263" cy="498776"/>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89" name="Training"/>
          <p:cNvSpPr/>
          <p:nvPr/>
        </p:nvSpPr>
        <p:spPr>
          <a:xfrm>
            <a:off x="4008710" y="4293443"/>
            <a:ext cx="83875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Training</a:t>
            </a:r>
          </a:p>
        </p:txBody>
      </p:sp>
      <p:sp>
        <p:nvSpPr>
          <p:cNvPr id="290" name="Chevron"/>
          <p:cNvSpPr/>
          <p:nvPr/>
        </p:nvSpPr>
        <p:spPr>
          <a:xfrm>
            <a:off x="5086837" y="4121824"/>
            <a:ext cx="1195173" cy="498776"/>
          </a:xfrm>
          <a:prstGeom prst="chevron">
            <a:avLst>
              <a:gd name="adj" fmla="val 22023"/>
            </a:avLst>
          </a:prstGeom>
          <a:solidFill>
            <a:schemeClr val="accent4"/>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91" name="Video…"/>
          <p:cNvSpPr/>
          <p:nvPr/>
        </p:nvSpPr>
        <p:spPr>
          <a:xfrm>
            <a:off x="5265046" y="4217580"/>
            <a:ext cx="838759"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Video </a:t>
            </a:r>
          </a:p>
          <a:p>
            <a:pPr marL="0" marR="0" defTabSz="474409">
              <a:lnSpc>
                <a:spcPct val="80000"/>
              </a:lnSpc>
              <a:defRPr sz="3000">
                <a:solidFill>
                  <a:srgbClr val="FFFFFF"/>
                </a:solidFill>
                <a:uFillTx/>
                <a:latin typeface="Ubuntu"/>
                <a:ea typeface="Ubuntu"/>
                <a:cs typeface="Ubuntu"/>
                <a:sym typeface="Ubuntu"/>
              </a:defRPr>
            </a:pPr>
            <a:r>
              <a:rPr sz="1232"/>
              <a:t>Course</a:t>
            </a:r>
          </a:p>
        </p:txBody>
      </p:sp>
      <p:sp>
        <p:nvSpPr>
          <p:cNvPr id="292" name="Testing"/>
          <p:cNvSpPr/>
          <p:nvPr/>
        </p:nvSpPr>
        <p:spPr>
          <a:xfrm>
            <a:off x="4077490" y="5928047"/>
            <a:ext cx="70119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Testing</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ject Summary"/>
          <p:cNvSpPr/>
          <p:nvPr/>
        </p:nvSpPr>
        <p:spPr>
          <a:xfrm>
            <a:off x="608771" y="551074"/>
            <a:ext cx="5640712"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Sommaire</a:t>
            </a:r>
            <a:endParaRPr sz="2627" dirty="0">
              <a:solidFill>
                <a:schemeClr val="bg1"/>
              </a:solidFill>
            </a:endParaRPr>
          </a:p>
        </p:txBody>
      </p:sp>
      <p:sp>
        <p:nvSpPr>
          <p:cNvPr id="2" name="ZoneTexte 1">
            <a:extLst>
              <a:ext uri="{FF2B5EF4-FFF2-40B4-BE49-F238E27FC236}">
                <a16:creationId xmlns:a16="http://schemas.microsoft.com/office/drawing/2014/main" id="{D234CD14-049C-47CB-ABC9-95FDA801DB36}"/>
              </a:ext>
            </a:extLst>
          </p:cNvPr>
          <p:cNvSpPr txBox="1"/>
          <p:nvPr/>
        </p:nvSpPr>
        <p:spPr>
          <a:xfrm>
            <a:off x="1641232" y="2637481"/>
            <a:ext cx="4208424"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05737" marR="91387" indent="-514350" algn="l" defTabSz="2057400" rtl="0" fontAlgn="auto" latinLnBrk="0" hangingPunct="0">
              <a:lnSpc>
                <a:spcPct val="10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Introduction</a:t>
            </a:r>
          </a:p>
          <a:p>
            <a:pPr marL="605737" marR="91387" indent="-514350" algn="l" defTabSz="2057400" rtl="0" fontAlgn="auto" latinLnBrk="0" hangingPunct="0">
              <a:lnSpc>
                <a:spcPct val="10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Exposition de l</a:t>
            </a:r>
            <a:r>
              <a:rPr lang="fr-FR" sz="2000" b="1" dirty="0">
                <a:solidFill>
                  <a:schemeClr val="bg1"/>
                </a:solidFill>
              </a:rPr>
              <a:t>a demande</a:t>
            </a:r>
          </a:p>
          <a:p>
            <a:pPr marL="605737" marR="91387" indent="-514350" algn="l" defTabSz="2057400" rtl="0" fontAlgn="auto" latinLnBrk="0" hangingPunct="0">
              <a:lnSpc>
                <a:spcPct val="100000"/>
              </a:lnSpc>
              <a:spcBef>
                <a:spcPts val="0"/>
              </a:spcBef>
              <a:spcAft>
                <a:spcPts val="0"/>
              </a:spcAft>
              <a:buClrTx/>
              <a:buSzTx/>
              <a:buFontTx/>
              <a:buAutoNum type="romanUcPeriod"/>
              <a:tabLst/>
            </a:pPr>
            <a:r>
              <a:rPr lang="fr-FR" sz="2000" b="1" dirty="0">
                <a:solidFill>
                  <a:schemeClr val="bg1"/>
                </a:solidFill>
              </a:rPr>
              <a:t>Premières étapes du projet</a:t>
            </a:r>
          </a:p>
          <a:p>
            <a:pPr marL="605737" marR="91387" indent="-514350" algn="l" defTabSz="2057400" rtl="0" fontAlgn="auto" latinLnBrk="0" hangingPunct="0">
              <a:lnSpc>
                <a:spcPct val="100000"/>
              </a:lnSpc>
              <a:spcBef>
                <a:spcPts val="0"/>
              </a:spcBef>
              <a:spcAft>
                <a:spcPts val="0"/>
              </a:spcAft>
              <a:buClrTx/>
              <a:buSzTx/>
              <a:buFontTx/>
              <a:buAutoNum type="romanUcPeriod"/>
              <a:tabLst/>
            </a:pPr>
            <a:r>
              <a:rPr lang="fr-FR" sz="2000" b="1" dirty="0">
                <a:solidFill>
                  <a:schemeClr val="bg1"/>
                </a:solidFill>
              </a:rPr>
              <a:t>Méthode utilisée</a:t>
            </a:r>
          </a:p>
          <a:p>
            <a:pPr marL="605737" marR="91387" indent="-514350" algn="l" defTabSz="2057400" rtl="0" fontAlgn="auto" latinLnBrk="0" hangingPunct="0">
              <a:lnSpc>
                <a:spcPct val="10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Lancement du projet</a:t>
            </a:r>
          </a:p>
          <a:p>
            <a:pPr marL="605737" marR="91387" indent="-514350" algn="l" defTabSz="2057400" rtl="0" fontAlgn="auto" latinLnBrk="0" hangingPunct="0">
              <a:lnSpc>
                <a:spcPct val="10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Avancement du projet</a:t>
            </a:r>
          </a:p>
          <a:p>
            <a:pPr marL="605737" marR="91387" indent="-514350" algn="l" defTabSz="2057400" rtl="0" fontAlgn="auto" latinLnBrk="0" hangingPunct="0">
              <a:lnSpc>
                <a:spcPct val="100000"/>
              </a:lnSpc>
              <a:spcBef>
                <a:spcPts val="0"/>
              </a:spcBef>
              <a:spcAft>
                <a:spcPts val="0"/>
              </a:spcAft>
              <a:buClrTx/>
              <a:buSzTx/>
              <a:buFontTx/>
              <a:buAutoNum type="romanUcPeriod"/>
              <a:tabLst/>
            </a:pPr>
            <a:r>
              <a:rPr lang="fr-FR" sz="2000" b="1" dirty="0">
                <a:solidFill>
                  <a:schemeClr val="bg1"/>
                </a:solidFill>
              </a:rPr>
              <a:t>Récapitulatif des tâches</a:t>
            </a:r>
          </a:p>
          <a:p>
            <a:pPr marL="605737" marR="91387" indent="-514350" algn="l" defTabSz="2057400" rtl="0" fontAlgn="auto" latinLnBrk="0" hangingPunct="0">
              <a:lnSpc>
                <a:spcPct val="100000"/>
              </a:lnSpc>
              <a:spcBef>
                <a:spcPts val="0"/>
              </a:spcBef>
              <a:spcAft>
                <a:spcPts val="0"/>
              </a:spcAft>
              <a:buClrTx/>
              <a:buSzTx/>
              <a:buFontTx/>
              <a:buAutoNum type="romanUcPeriod"/>
              <a:tabLst/>
            </a:pPr>
            <a:r>
              <a:rPr lang="fr-FR" sz="2000" b="1" dirty="0">
                <a:solidFill>
                  <a:schemeClr val="bg1"/>
                </a:solidFill>
              </a:rPr>
              <a:t>Difficultés rencontrées</a:t>
            </a:r>
          </a:p>
          <a:p>
            <a:pPr marL="605737" marR="91387" indent="-514350" algn="l" defTabSz="2057400" rtl="0" fontAlgn="auto" latinLnBrk="0" hangingPunct="0">
              <a:lnSpc>
                <a:spcPct val="100000"/>
              </a:lnSpc>
              <a:spcBef>
                <a:spcPts val="0"/>
              </a:spcBef>
              <a:spcAft>
                <a:spcPts val="0"/>
              </a:spcAft>
              <a:buClrTx/>
              <a:buSzTx/>
              <a:buFontTx/>
              <a:buAutoNum type="romanUcPeriod"/>
              <a:tabLst/>
            </a:pPr>
            <a:r>
              <a:rPr lang="fr-FR" sz="2000" b="1" dirty="0">
                <a:solidFill>
                  <a:schemeClr val="bg1"/>
                </a:solidFill>
              </a:rPr>
              <a:t>Conclusion </a:t>
            </a:r>
            <a:endPar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5" name="Picture 2">
            <a:extLst>
              <a:ext uri="{FF2B5EF4-FFF2-40B4-BE49-F238E27FC236}">
                <a16:creationId xmlns:a16="http://schemas.microsoft.com/office/drawing/2014/main" id="{3B2B1799-3D2A-4D0F-B742-7F0969166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ine"/>
          <p:cNvSpPr/>
          <p:nvPr/>
        </p:nvSpPr>
        <p:spPr>
          <a:xfrm flipH="1" flipV="1">
            <a:off x="1717577" y="1942525"/>
            <a:ext cx="0" cy="6530371"/>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5" name="Line"/>
          <p:cNvSpPr/>
          <p:nvPr/>
        </p:nvSpPr>
        <p:spPr>
          <a:xfrm flipH="1" flipV="1">
            <a:off x="2875828" y="1942522"/>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6" name="Line"/>
          <p:cNvSpPr/>
          <p:nvPr/>
        </p:nvSpPr>
        <p:spPr>
          <a:xfrm flipH="1" flipV="1">
            <a:off x="4034079" y="1942523"/>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7" name="Line"/>
          <p:cNvSpPr/>
          <p:nvPr/>
        </p:nvSpPr>
        <p:spPr>
          <a:xfrm flipH="1" flipV="1">
            <a:off x="5192331" y="1942523"/>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9" name="Project Lifecycle Phases"/>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Lifecycle Phases</a:t>
            </a:r>
          </a:p>
        </p:txBody>
      </p:sp>
      <p:sp>
        <p:nvSpPr>
          <p:cNvPr id="301" name="Line"/>
          <p:cNvSpPr/>
          <p:nvPr/>
        </p:nvSpPr>
        <p:spPr>
          <a:xfrm>
            <a:off x="832296" y="3376499"/>
            <a:ext cx="5270521" cy="4758936"/>
          </a:xfrm>
          <a:custGeom>
            <a:avLst/>
            <a:gdLst/>
            <a:ahLst/>
            <a:cxnLst>
              <a:cxn ang="0">
                <a:pos x="wd2" y="hd2"/>
              </a:cxn>
              <a:cxn ang="5400000">
                <a:pos x="wd2" y="hd2"/>
              </a:cxn>
              <a:cxn ang="10800000">
                <a:pos x="wd2" y="hd2"/>
              </a:cxn>
              <a:cxn ang="16200000">
                <a:pos x="wd2" y="hd2"/>
              </a:cxn>
            </a:cxnLst>
            <a:rect l="0" t="0" r="r" b="b"/>
            <a:pathLst>
              <a:path w="21600" h="21273" extrusionOk="0">
                <a:moveTo>
                  <a:pt x="0" y="21269"/>
                </a:moveTo>
                <a:cubicBezTo>
                  <a:pt x="1178" y="21349"/>
                  <a:pt x="4345" y="20382"/>
                  <a:pt x="6485" y="15428"/>
                </a:cubicBezTo>
                <a:cubicBezTo>
                  <a:pt x="9004" y="9598"/>
                  <a:pt x="10707" y="-251"/>
                  <a:pt x="13956" y="5"/>
                </a:cubicBezTo>
                <a:cubicBezTo>
                  <a:pt x="17333" y="272"/>
                  <a:pt x="20327" y="10491"/>
                  <a:pt x="21600" y="21241"/>
                </a:cubicBezTo>
              </a:path>
            </a:pathLst>
          </a:custGeom>
          <a:ln w="50800">
            <a:solidFill>
              <a:schemeClr val="accent2"/>
            </a:solidFill>
            <a:miter lim="400000"/>
          </a:ln>
        </p:spPr>
        <p:txBody>
          <a:bodyPr lIns="20853" tIns="20853" rIns="20853" bIns="20853" anchor="ctr"/>
          <a:lstStyle/>
          <a:p>
            <a:pPr marL="0" marR="0" defTabSz="338864">
              <a:defRPr sz="5600">
                <a:uFillTx/>
              </a:defRPr>
            </a:pPr>
            <a:endParaRPr sz="2299" dirty="0">
              <a:solidFill>
                <a:schemeClr val="bg1"/>
              </a:solidFill>
              <a:latin typeface="Ubuntu" panose="020B0504030602030204" pitchFamily="34" charset="0"/>
            </a:endParaRPr>
          </a:p>
        </p:txBody>
      </p:sp>
      <p:sp>
        <p:nvSpPr>
          <p:cNvPr id="302" name="Circle"/>
          <p:cNvSpPr/>
          <p:nvPr/>
        </p:nvSpPr>
        <p:spPr>
          <a:xfrm rot="10800000">
            <a:off x="6054296" y="8059359"/>
            <a:ext cx="104265" cy="104265"/>
          </a:xfrm>
          <a:prstGeom prst="ellipse">
            <a:avLst/>
          </a:prstGeom>
          <a:solidFill>
            <a:schemeClr val="bg1"/>
          </a:solidFill>
          <a:ln w="12700">
            <a:miter lim="400000"/>
          </a:ln>
        </p:spPr>
        <p:txBody>
          <a:bodyPr lIns="20853" tIns="20853" rIns="20853" bIns="20853" anchor="ctr"/>
          <a:lstStyle/>
          <a:p>
            <a:pPr marL="0" marR="0" defTabSz="474409">
              <a:defRPr sz="6600">
                <a:solidFill>
                  <a:srgbClr val="FFFFFF"/>
                </a:solidFill>
                <a:effectLst>
                  <a:outerShdw blurRad="38100" dist="12700" dir="5400000" rotWithShape="0">
                    <a:srgbClr val="000000">
                      <a:alpha val="50000"/>
                    </a:srgbClr>
                  </a:outerShdw>
                </a:effectLst>
                <a:uFillTx/>
              </a:defRPr>
            </a:pPr>
            <a:endParaRPr sz="2709" dirty="0">
              <a:solidFill>
                <a:schemeClr val="bg1"/>
              </a:solidFill>
              <a:latin typeface="Ubuntu" panose="020B0504030602030204" pitchFamily="34" charset="0"/>
            </a:endParaRPr>
          </a:p>
        </p:txBody>
      </p:sp>
      <p:sp>
        <p:nvSpPr>
          <p:cNvPr id="303" name="Circle"/>
          <p:cNvSpPr/>
          <p:nvPr/>
        </p:nvSpPr>
        <p:spPr>
          <a:xfrm rot="10800000">
            <a:off x="791487" y="8085424"/>
            <a:ext cx="104265" cy="104265"/>
          </a:xfrm>
          <a:prstGeom prst="ellipse">
            <a:avLst/>
          </a:prstGeom>
          <a:solidFill>
            <a:schemeClr val="bg1"/>
          </a:solidFill>
          <a:ln w="12700">
            <a:miter lim="400000"/>
          </a:ln>
        </p:spPr>
        <p:txBody>
          <a:bodyPr lIns="20853" tIns="20853" rIns="20853" bIns="20853" anchor="ctr"/>
          <a:lstStyle/>
          <a:p>
            <a:pPr marL="0" marR="0" defTabSz="474409">
              <a:defRPr sz="6600">
                <a:solidFill>
                  <a:srgbClr val="FFFFFF"/>
                </a:solidFill>
                <a:effectLst>
                  <a:outerShdw blurRad="38100" dist="12700" dir="5400000" rotWithShape="0">
                    <a:srgbClr val="000000">
                      <a:alpha val="50000"/>
                    </a:srgbClr>
                  </a:outerShdw>
                </a:effectLst>
                <a:uFillTx/>
              </a:defRPr>
            </a:pPr>
            <a:endParaRPr sz="2709" dirty="0">
              <a:solidFill>
                <a:schemeClr val="bg1"/>
              </a:solidFill>
              <a:latin typeface="Ubuntu" panose="020B0504030602030204" pitchFamily="34" charset="0"/>
            </a:endParaRPr>
          </a:p>
        </p:txBody>
      </p:sp>
      <p:sp>
        <p:nvSpPr>
          <p:cNvPr id="304" name="Line"/>
          <p:cNvSpPr/>
          <p:nvPr/>
        </p:nvSpPr>
        <p:spPr>
          <a:xfrm flipH="1">
            <a:off x="598451" y="1581533"/>
            <a:ext cx="0" cy="6901391"/>
          </a:xfrm>
          <a:prstGeom prst="line">
            <a:avLst/>
          </a:prstGeom>
          <a:noFill/>
          <a:ln w="25400" cap="flat">
            <a:solidFill>
              <a:schemeClr val="accent5"/>
            </a:solidFill>
            <a:prstDash val="solid"/>
            <a:miter lim="400000"/>
            <a:headEnd type="triangle" w="med" len="med"/>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05" name="Line"/>
          <p:cNvSpPr/>
          <p:nvPr/>
        </p:nvSpPr>
        <p:spPr>
          <a:xfrm flipH="1" flipV="1">
            <a:off x="593486" y="8472892"/>
            <a:ext cx="5763115" cy="0"/>
          </a:xfrm>
          <a:prstGeom prst="line">
            <a:avLst/>
          </a:prstGeom>
          <a:noFill/>
          <a:ln w="25400" cap="flat">
            <a:solidFill>
              <a:schemeClr val="accent5"/>
            </a:solidFill>
            <a:prstDash val="solid"/>
            <a:miter lim="400000"/>
            <a:headEnd type="triangle" w="med" len="med"/>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07" name="Time"/>
          <p:cNvSpPr/>
          <p:nvPr/>
        </p:nvSpPr>
        <p:spPr>
          <a:xfrm>
            <a:off x="2906299" y="8611880"/>
            <a:ext cx="112362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Time</a:t>
            </a:r>
          </a:p>
        </p:txBody>
      </p:sp>
      <p:sp>
        <p:nvSpPr>
          <p:cNvPr id="308" name="Resources"/>
          <p:cNvSpPr/>
          <p:nvPr/>
        </p:nvSpPr>
        <p:spPr>
          <a:xfrm rot="16200000">
            <a:off x="203724" y="4824355"/>
            <a:ext cx="112362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Resources</a:t>
            </a:r>
          </a:p>
        </p:txBody>
      </p:sp>
      <p:sp>
        <p:nvSpPr>
          <p:cNvPr id="309" name="Concept Phase"/>
          <p:cNvSpPr/>
          <p:nvPr/>
        </p:nvSpPr>
        <p:spPr>
          <a:xfrm>
            <a:off x="689465" y="1478594"/>
            <a:ext cx="101328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Concept Phase</a:t>
            </a:r>
          </a:p>
        </p:txBody>
      </p:sp>
      <p:sp>
        <p:nvSpPr>
          <p:cNvPr id="310" name="Definition Phase"/>
          <p:cNvSpPr/>
          <p:nvPr/>
        </p:nvSpPr>
        <p:spPr>
          <a:xfrm>
            <a:off x="1745712" y="1478594"/>
            <a:ext cx="115321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Definition Phase</a:t>
            </a:r>
          </a:p>
        </p:txBody>
      </p:sp>
      <p:sp>
        <p:nvSpPr>
          <p:cNvPr id="311" name="Organising Phase"/>
          <p:cNvSpPr/>
          <p:nvPr/>
        </p:nvSpPr>
        <p:spPr>
          <a:xfrm>
            <a:off x="2940592" y="1478594"/>
            <a:ext cx="110362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Organising Phase</a:t>
            </a:r>
          </a:p>
        </p:txBody>
      </p:sp>
      <p:sp>
        <p:nvSpPr>
          <p:cNvPr id="312" name="Implementation Phase"/>
          <p:cNvSpPr/>
          <p:nvPr/>
        </p:nvSpPr>
        <p:spPr>
          <a:xfrm>
            <a:off x="4080701" y="140273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sz="1232" spc="-87">
                <a:solidFill>
                  <a:schemeClr val="bg1"/>
                </a:solidFill>
              </a:rPr>
              <a:t>Implementation</a:t>
            </a:r>
            <a:r>
              <a:rPr sz="1232">
                <a:solidFill>
                  <a:schemeClr val="bg1"/>
                </a:solidFill>
              </a:rPr>
              <a:t> Phase</a:t>
            </a:r>
          </a:p>
        </p:txBody>
      </p:sp>
      <p:sp>
        <p:nvSpPr>
          <p:cNvPr id="313" name="Termination…"/>
          <p:cNvSpPr/>
          <p:nvPr/>
        </p:nvSpPr>
        <p:spPr>
          <a:xfrm>
            <a:off x="5232977" y="140273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sz="1232" dirty="0">
                <a:solidFill>
                  <a:schemeClr val="bg1"/>
                </a:solidFill>
              </a:rPr>
              <a:t>Termination</a:t>
            </a:r>
          </a:p>
          <a:p>
            <a:pPr marL="0" marR="0" defTabSz="474409">
              <a:lnSpc>
                <a:spcPct val="80000"/>
              </a:lnSpc>
              <a:defRPr sz="3000">
                <a:solidFill>
                  <a:srgbClr val="323C40"/>
                </a:solidFill>
                <a:uFillTx/>
                <a:latin typeface="Ubuntu"/>
                <a:ea typeface="Ubuntu"/>
                <a:cs typeface="Ubuntu"/>
                <a:sym typeface="Ubuntu"/>
              </a:defRPr>
            </a:pPr>
            <a:r>
              <a:rPr sz="1232" dirty="0">
                <a:solidFill>
                  <a:schemeClr val="bg1"/>
                </a:solidFill>
              </a:rPr>
              <a:t>Phase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Rectangle"/>
          <p:cNvSpPr/>
          <p:nvPr/>
        </p:nvSpPr>
        <p:spPr>
          <a:xfrm>
            <a:off x="2574412" y="1503011"/>
            <a:ext cx="1688579" cy="574900"/>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6" name="Rectangle"/>
          <p:cNvSpPr/>
          <p:nvPr/>
        </p:nvSpPr>
        <p:spPr>
          <a:xfrm>
            <a:off x="4574155" y="2166930"/>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7" name="Rectangle"/>
          <p:cNvSpPr/>
          <p:nvPr/>
        </p:nvSpPr>
        <p:spPr>
          <a:xfrm>
            <a:off x="602311" y="2166930"/>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8" name="Rectangle"/>
          <p:cNvSpPr/>
          <p:nvPr/>
        </p:nvSpPr>
        <p:spPr>
          <a:xfrm>
            <a:off x="4574155" y="3693863"/>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9" name="Rectangle"/>
          <p:cNvSpPr/>
          <p:nvPr/>
        </p:nvSpPr>
        <p:spPr>
          <a:xfrm>
            <a:off x="602311" y="3693863"/>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0" name="Rectangle"/>
          <p:cNvSpPr/>
          <p:nvPr/>
        </p:nvSpPr>
        <p:spPr>
          <a:xfrm>
            <a:off x="602311" y="5268021"/>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1" name="Rectangle"/>
          <p:cNvSpPr/>
          <p:nvPr/>
        </p:nvSpPr>
        <p:spPr>
          <a:xfrm>
            <a:off x="2574413" y="2982214"/>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2" name="Rectangle"/>
          <p:cNvSpPr/>
          <p:nvPr/>
        </p:nvSpPr>
        <p:spPr>
          <a:xfrm>
            <a:off x="2574413" y="4513933"/>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3" name="Rectangle"/>
          <p:cNvSpPr/>
          <p:nvPr/>
        </p:nvSpPr>
        <p:spPr>
          <a:xfrm>
            <a:off x="2574413" y="6034094"/>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4" name="Rectangle"/>
          <p:cNvSpPr/>
          <p:nvPr/>
        </p:nvSpPr>
        <p:spPr>
          <a:xfrm>
            <a:off x="2574412" y="7608773"/>
            <a:ext cx="1688579" cy="574900"/>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5" name="Critical Path Method"/>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Critical Path Method</a:t>
            </a:r>
          </a:p>
        </p:txBody>
      </p:sp>
      <p:sp>
        <p:nvSpPr>
          <p:cNvPr id="336" name="Line"/>
          <p:cNvSpPr/>
          <p:nvPr/>
        </p:nvSpPr>
        <p:spPr>
          <a:xfrm flipH="1">
            <a:off x="3435451" y="680269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37" name="Triangle"/>
          <p:cNvSpPr/>
          <p:nvPr/>
        </p:nvSpPr>
        <p:spPr>
          <a:xfrm rot="10800000">
            <a:off x="3363362" y="7302179"/>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39" name="Line"/>
          <p:cNvSpPr/>
          <p:nvPr/>
        </p:nvSpPr>
        <p:spPr>
          <a:xfrm flipH="1">
            <a:off x="3435451" y="523963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0" name="Triangle"/>
          <p:cNvSpPr/>
          <p:nvPr/>
        </p:nvSpPr>
        <p:spPr>
          <a:xfrm rot="10800000">
            <a:off x="3363362" y="5739120"/>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2" name="Line"/>
          <p:cNvSpPr/>
          <p:nvPr/>
        </p:nvSpPr>
        <p:spPr>
          <a:xfrm flipH="1">
            <a:off x="3435451" y="371369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3" name="Triangle"/>
          <p:cNvSpPr/>
          <p:nvPr/>
        </p:nvSpPr>
        <p:spPr>
          <a:xfrm rot="10800000">
            <a:off x="3363362" y="4213179"/>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5" name="Line"/>
          <p:cNvSpPr/>
          <p:nvPr/>
        </p:nvSpPr>
        <p:spPr>
          <a:xfrm flipH="1">
            <a:off x="3435451" y="2212343"/>
            <a:ext cx="0" cy="556088"/>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6" name="Triangle"/>
          <p:cNvSpPr/>
          <p:nvPr/>
        </p:nvSpPr>
        <p:spPr>
          <a:xfrm rot="10800000">
            <a:off x="3363362" y="2711831"/>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8" name="Line"/>
          <p:cNvSpPr/>
          <p:nvPr/>
        </p:nvSpPr>
        <p:spPr>
          <a:xfrm flipH="1">
            <a:off x="1446595" y="2896017"/>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9" name="Triangle"/>
          <p:cNvSpPr/>
          <p:nvPr/>
        </p:nvSpPr>
        <p:spPr>
          <a:xfrm rot="10800000">
            <a:off x="1374505" y="339550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1" name="Line"/>
          <p:cNvSpPr/>
          <p:nvPr/>
        </p:nvSpPr>
        <p:spPr>
          <a:xfrm flipH="1">
            <a:off x="1446595" y="4425314"/>
            <a:ext cx="0" cy="527679"/>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2" name="Triangle"/>
          <p:cNvSpPr/>
          <p:nvPr/>
        </p:nvSpPr>
        <p:spPr>
          <a:xfrm rot="10800000">
            <a:off x="1374505" y="4924796"/>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4" name="Line"/>
          <p:cNvSpPr/>
          <p:nvPr/>
        </p:nvSpPr>
        <p:spPr>
          <a:xfrm flipH="1">
            <a:off x="5418439" y="2896021"/>
            <a:ext cx="0" cy="536099"/>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5" name="Triangle"/>
          <p:cNvSpPr/>
          <p:nvPr/>
        </p:nvSpPr>
        <p:spPr>
          <a:xfrm rot="10800000">
            <a:off x="5346349" y="339550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7" name="Line"/>
          <p:cNvSpPr/>
          <p:nvPr/>
        </p:nvSpPr>
        <p:spPr>
          <a:xfrm rot="18180000" flipH="1">
            <a:off x="4746915" y="1451860"/>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8" name="Triangle"/>
          <p:cNvSpPr/>
          <p:nvPr/>
        </p:nvSpPr>
        <p:spPr>
          <a:xfrm rot="7380000">
            <a:off x="4923623" y="181625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0" name="Line"/>
          <p:cNvSpPr/>
          <p:nvPr/>
        </p:nvSpPr>
        <p:spPr>
          <a:xfrm rot="3524194" flipH="1">
            <a:off x="2037207" y="1453064"/>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1" name="Triangle"/>
          <p:cNvSpPr/>
          <p:nvPr/>
        </p:nvSpPr>
        <p:spPr>
          <a:xfrm rot="14324194">
            <a:off x="1711534" y="180984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3" name="Line"/>
          <p:cNvSpPr/>
          <p:nvPr/>
        </p:nvSpPr>
        <p:spPr>
          <a:xfrm rot="17700183" flipH="1">
            <a:off x="1954579" y="5948594"/>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4" name="Triangle"/>
          <p:cNvSpPr/>
          <p:nvPr/>
        </p:nvSpPr>
        <p:spPr>
          <a:xfrm rot="6900183">
            <a:off x="2151347" y="627680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6" name="Line"/>
          <p:cNvSpPr/>
          <p:nvPr/>
        </p:nvSpPr>
        <p:spPr>
          <a:xfrm rot="3524194" flipH="1">
            <a:off x="4826369" y="4397482"/>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7" name="Triangle"/>
          <p:cNvSpPr/>
          <p:nvPr/>
        </p:nvSpPr>
        <p:spPr>
          <a:xfrm rot="14324194">
            <a:off x="4500698" y="4754260"/>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6" name="Pricing Model…">
            <a:extLst>
              <a:ext uri="{FF2B5EF4-FFF2-40B4-BE49-F238E27FC236}">
                <a16:creationId xmlns:a16="http://schemas.microsoft.com/office/drawing/2014/main" id="{7E90A94C-8A19-AC41-BDD3-85A33C5D1059}"/>
              </a:ext>
            </a:extLst>
          </p:cNvPr>
          <p:cNvSpPr/>
          <p:nvPr/>
        </p:nvSpPr>
        <p:spPr>
          <a:xfrm>
            <a:off x="4836131" y="2297324"/>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Pricing Model</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7" name="Pricing Changes…">
            <a:extLst>
              <a:ext uri="{FF2B5EF4-FFF2-40B4-BE49-F238E27FC236}">
                <a16:creationId xmlns:a16="http://schemas.microsoft.com/office/drawing/2014/main" id="{C7B891D9-FAF4-6843-817A-5C49B70EB3C4}"/>
              </a:ext>
            </a:extLst>
          </p:cNvPr>
          <p:cNvSpPr/>
          <p:nvPr/>
        </p:nvSpPr>
        <p:spPr>
          <a:xfrm>
            <a:off x="4753095" y="3850090"/>
            <a:ext cx="1330688"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Pricing Changes</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8" name="Start Meeting…">
            <a:extLst>
              <a:ext uri="{FF2B5EF4-FFF2-40B4-BE49-F238E27FC236}">
                <a16:creationId xmlns:a16="http://schemas.microsoft.com/office/drawing/2014/main" id="{F3F927F4-2FA9-CB48-9C0D-8986A2B45BFF}"/>
              </a:ext>
            </a:extLst>
          </p:cNvPr>
          <p:cNvSpPr/>
          <p:nvPr/>
        </p:nvSpPr>
        <p:spPr>
          <a:xfrm>
            <a:off x="2846464" y="163785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Start Meeting</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9" name="Project Closure…">
            <a:extLst>
              <a:ext uri="{FF2B5EF4-FFF2-40B4-BE49-F238E27FC236}">
                <a16:creationId xmlns:a16="http://schemas.microsoft.com/office/drawing/2014/main" id="{F4EF14F2-4DEE-3E46-A1A2-1D83AEC3623A}"/>
              </a:ext>
            </a:extLst>
          </p:cNvPr>
          <p:cNvSpPr/>
          <p:nvPr/>
        </p:nvSpPr>
        <p:spPr>
          <a:xfrm>
            <a:off x="2715499" y="7742590"/>
            <a:ext cx="1427004"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Project Closure</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0" name="Alpha Test…">
            <a:extLst>
              <a:ext uri="{FF2B5EF4-FFF2-40B4-BE49-F238E27FC236}">
                <a16:creationId xmlns:a16="http://schemas.microsoft.com/office/drawing/2014/main" id="{0308349C-3ACB-9549-A666-6A3608D71261}"/>
              </a:ext>
            </a:extLst>
          </p:cNvPr>
          <p:cNvSpPr/>
          <p:nvPr/>
        </p:nvSpPr>
        <p:spPr>
          <a:xfrm>
            <a:off x="2819420" y="3126877"/>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Alpha Test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1" name="Beta Test…">
            <a:extLst>
              <a:ext uri="{FF2B5EF4-FFF2-40B4-BE49-F238E27FC236}">
                <a16:creationId xmlns:a16="http://schemas.microsoft.com/office/drawing/2014/main" id="{4927D8EB-E04D-3543-8246-F45558F62553}"/>
              </a:ext>
            </a:extLst>
          </p:cNvPr>
          <p:cNvSpPr/>
          <p:nvPr/>
        </p:nvSpPr>
        <p:spPr>
          <a:xfrm>
            <a:off x="2801554" y="4647751"/>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Beta Test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2" name="Release…">
            <a:extLst>
              <a:ext uri="{FF2B5EF4-FFF2-40B4-BE49-F238E27FC236}">
                <a16:creationId xmlns:a16="http://schemas.microsoft.com/office/drawing/2014/main" id="{8E9B3BF8-B742-E143-BCA4-C56B37D1A7BD}"/>
              </a:ext>
            </a:extLst>
          </p:cNvPr>
          <p:cNvSpPr/>
          <p:nvPr/>
        </p:nvSpPr>
        <p:spPr>
          <a:xfrm>
            <a:off x="2819420" y="6182505"/>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Release</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3" name="Start Marketing…">
            <a:extLst>
              <a:ext uri="{FF2B5EF4-FFF2-40B4-BE49-F238E27FC236}">
                <a16:creationId xmlns:a16="http://schemas.microsoft.com/office/drawing/2014/main" id="{88BD9275-0C4F-8543-8141-1C0F3A50C801}"/>
              </a:ext>
            </a:extLst>
          </p:cNvPr>
          <p:cNvSpPr/>
          <p:nvPr/>
        </p:nvSpPr>
        <p:spPr>
          <a:xfrm>
            <a:off x="798255" y="2329392"/>
            <a:ext cx="1296680"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Start Marketing</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4" name="SEO Campaign…">
            <a:extLst>
              <a:ext uri="{FF2B5EF4-FFF2-40B4-BE49-F238E27FC236}">
                <a16:creationId xmlns:a16="http://schemas.microsoft.com/office/drawing/2014/main" id="{C6640A46-57F5-7747-86F1-69C9CDD78380}"/>
              </a:ext>
            </a:extLst>
          </p:cNvPr>
          <p:cNvSpPr/>
          <p:nvPr/>
        </p:nvSpPr>
        <p:spPr>
          <a:xfrm>
            <a:off x="884788" y="3855690"/>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SEO Campaign</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5" name="Support…">
            <a:extLst>
              <a:ext uri="{FF2B5EF4-FFF2-40B4-BE49-F238E27FC236}">
                <a16:creationId xmlns:a16="http://schemas.microsoft.com/office/drawing/2014/main" id="{E6A7D853-465C-8040-B5A8-C4687E64F573}"/>
              </a:ext>
            </a:extLst>
          </p:cNvPr>
          <p:cNvSpPr/>
          <p:nvPr/>
        </p:nvSpPr>
        <p:spPr>
          <a:xfrm>
            <a:off x="884785" y="5401837"/>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Support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Action Plan"/>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Action Plan</a:t>
            </a:r>
          </a:p>
        </p:txBody>
      </p:sp>
      <p:graphicFrame>
        <p:nvGraphicFramePr>
          <p:cNvPr id="409" name="Table"/>
          <p:cNvGraphicFramePr/>
          <p:nvPr>
            <p:extLst>
              <p:ext uri="{D42A27DB-BD31-4B8C-83A1-F6EECF244321}">
                <p14:modId xmlns:p14="http://schemas.microsoft.com/office/powerpoint/2010/main" val="2856281270"/>
              </p:ext>
            </p:extLst>
          </p:nvPr>
        </p:nvGraphicFramePr>
        <p:xfrm>
          <a:off x="606697" y="1116935"/>
          <a:ext cx="5679535" cy="7386988"/>
        </p:xfrm>
        <a:graphic>
          <a:graphicData uri="http://schemas.openxmlformats.org/drawingml/2006/table">
            <a:tbl>
              <a:tblPr>
                <a:tableStyleId>{4C3C2611-4C71-4FC5-86AE-919BDF0F9419}</a:tableStyleId>
              </a:tblPr>
              <a:tblGrid>
                <a:gridCol w="1135907">
                  <a:extLst>
                    <a:ext uri="{9D8B030D-6E8A-4147-A177-3AD203B41FA5}">
                      <a16:colId xmlns:a16="http://schemas.microsoft.com/office/drawing/2014/main" val="20000"/>
                    </a:ext>
                  </a:extLst>
                </a:gridCol>
                <a:gridCol w="1135907">
                  <a:extLst>
                    <a:ext uri="{9D8B030D-6E8A-4147-A177-3AD203B41FA5}">
                      <a16:colId xmlns:a16="http://schemas.microsoft.com/office/drawing/2014/main" val="20001"/>
                    </a:ext>
                  </a:extLst>
                </a:gridCol>
                <a:gridCol w="1135907">
                  <a:extLst>
                    <a:ext uri="{9D8B030D-6E8A-4147-A177-3AD203B41FA5}">
                      <a16:colId xmlns:a16="http://schemas.microsoft.com/office/drawing/2014/main" val="20002"/>
                    </a:ext>
                  </a:extLst>
                </a:gridCol>
                <a:gridCol w="1135907">
                  <a:extLst>
                    <a:ext uri="{9D8B030D-6E8A-4147-A177-3AD203B41FA5}">
                      <a16:colId xmlns:a16="http://schemas.microsoft.com/office/drawing/2014/main" val="20003"/>
                    </a:ext>
                  </a:extLst>
                </a:gridCol>
                <a:gridCol w="1135907">
                  <a:extLst>
                    <a:ext uri="{9D8B030D-6E8A-4147-A177-3AD203B41FA5}">
                      <a16:colId xmlns:a16="http://schemas.microsoft.com/office/drawing/2014/main" val="20004"/>
                    </a:ext>
                  </a:extLst>
                </a:gridCol>
              </a:tblGrid>
              <a:tr h="677719">
                <a:tc>
                  <a:txBody>
                    <a:bodyPr/>
                    <a:lstStyle/>
                    <a:p>
                      <a:pPr defTabSz="1828342">
                        <a:defRPr sz="1800">
                          <a:uFillTx/>
                        </a:defRPr>
                      </a:pPr>
                      <a:r>
                        <a:rPr sz="1200" b="1" dirty="0">
                          <a:solidFill>
                            <a:srgbClr val="FFFFFF"/>
                          </a:solidFill>
                          <a:latin typeface="Ubuntu"/>
                          <a:ea typeface="Ubuntu"/>
                          <a:cs typeface="Ubuntu"/>
                          <a:sym typeface="Ubuntu"/>
                        </a:rPr>
                        <a:t>Activities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Start</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Duration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End</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Complete</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958467">
                <a:tc>
                  <a:txBody>
                    <a:bodyPr/>
                    <a:lstStyle/>
                    <a:p>
                      <a:pPr defTabSz="1828342">
                        <a:defRPr sz="1800">
                          <a:uFillTx/>
                        </a:defRPr>
                      </a:pPr>
                      <a:r>
                        <a:rPr sz="1200" dirty="0">
                          <a:solidFill>
                            <a:schemeClr val="bg1"/>
                          </a:solidFill>
                          <a:latin typeface="Ubuntu"/>
                          <a:ea typeface="Ubuntu"/>
                          <a:cs typeface="Ubuntu"/>
                          <a:sym typeface="Ubuntu"/>
                        </a:rPr>
                        <a:t>Project Approval</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958467">
                <a:tc>
                  <a:txBody>
                    <a:bodyPr/>
                    <a:lstStyle/>
                    <a:p>
                      <a:pPr defTabSz="1828342">
                        <a:defRPr sz="1800">
                          <a:uFillTx/>
                        </a:defRPr>
                      </a:pPr>
                      <a:r>
                        <a:rPr sz="1200" dirty="0">
                          <a:solidFill>
                            <a:schemeClr val="bg1"/>
                          </a:solidFill>
                          <a:latin typeface="Ubuntu"/>
                          <a:ea typeface="Ubuntu"/>
                          <a:cs typeface="Ubuntu"/>
                          <a:sym typeface="Ubuntu"/>
                        </a:rPr>
                        <a:t>Planning</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958467">
                <a:tc>
                  <a:txBody>
                    <a:bodyPr/>
                    <a:lstStyle/>
                    <a:p>
                      <a:pPr defTabSz="1828342">
                        <a:defRPr sz="1800">
                          <a:uFillTx/>
                        </a:defRPr>
                      </a:pPr>
                      <a:r>
                        <a:rPr sz="1200" dirty="0">
                          <a:solidFill>
                            <a:schemeClr val="bg1"/>
                          </a:solidFill>
                          <a:latin typeface="Ubuntu"/>
                          <a:ea typeface="Ubuntu"/>
                          <a:cs typeface="Ubuntu"/>
                          <a:sym typeface="Ubuntu"/>
                        </a:rPr>
                        <a:t>Design</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r h="958467">
                <a:tc>
                  <a:txBody>
                    <a:bodyPr/>
                    <a:lstStyle/>
                    <a:p>
                      <a:pPr defTabSz="1828342">
                        <a:defRPr sz="1800">
                          <a:uFillTx/>
                        </a:defRPr>
                      </a:pPr>
                      <a:r>
                        <a:rPr sz="1200" spc="-239" dirty="0">
                          <a:solidFill>
                            <a:schemeClr val="bg1"/>
                          </a:solidFill>
                          <a:latin typeface="Ubuntu"/>
                          <a:ea typeface="Ubuntu"/>
                          <a:cs typeface="Ubuntu"/>
                          <a:sym typeface="Ubuntu"/>
                        </a:rPr>
                        <a:t>Development</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4"/>
                  </a:ext>
                </a:extLst>
              </a:tr>
              <a:tr h="958467">
                <a:tc>
                  <a:txBody>
                    <a:bodyPr/>
                    <a:lstStyle/>
                    <a:p>
                      <a:pPr defTabSz="1828342">
                        <a:defRPr sz="1800">
                          <a:uFillTx/>
                        </a:defRPr>
                      </a:pPr>
                      <a:r>
                        <a:rPr sz="1200" dirty="0">
                          <a:solidFill>
                            <a:schemeClr val="bg1"/>
                          </a:solidFill>
                          <a:latin typeface="Ubuntu"/>
                          <a:ea typeface="Ubuntu"/>
                          <a:cs typeface="Ubuntu"/>
                          <a:sym typeface="Ubuntu"/>
                        </a:rPr>
                        <a:t>Launch </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5"/>
                  </a:ext>
                </a:extLst>
              </a:tr>
              <a:tr h="958467">
                <a:tc>
                  <a:txBody>
                    <a:bodyPr/>
                    <a:lstStyle/>
                    <a:p>
                      <a:pPr defTabSz="1828342">
                        <a:defRPr sz="1800">
                          <a:uFillTx/>
                        </a:defRPr>
                      </a:pPr>
                      <a:r>
                        <a:rPr sz="1200" dirty="0">
                          <a:solidFill>
                            <a:schemeClr val="bg1"/>
                          </a:solidFill>
                          <a:latin typeface="Ubuntu"/>
                          <a:ea typeface="Ubuntu"/>
                          <a:cs typeface="Ubuntu"/>
                          <a:sym typeface="Ubuntu"/>
                        </a:rPr>
                        <a:t>Advertising &amp; SEO</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6"/>
                  </a:ext>
                </a:extLst>
              </a:tr>
              <a:tr h="958467">
                <a:tc>
                  <a:txBody>
                    <a:bodyPr/>
                    <a:lstStyle/>
                    <a:p>
                      <a:pPr defTabSz="1828342">
                        <a:defRPr sz="1800">
                          <a:uFillTx/>
                        </a:defRPr>
                      </a:pPr>
                      <a:r>
                        <a:rPr sz="1200" dirty="0">
                          <a:solidFill>
                            <a:schemeClr val="bg1"/>
                          </a:solidFill>
                          <a:latin typeface="Ubuntu"/>
                          <a:ea typeface="Ubuntu"/>
                          <a:cs typeface="Ubuntu"/>
                          <a:sym typeface="Ubuntu"/>
                        </a:rPr>
                        <a:t>Project Close</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Action Plan"/>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Action Plan</a:t>
            </a:r>
          </a:p>
        </p:txBody>
      </p:sp>
      <p:graphicFrame>
        <p:nvGraphicFramePr>
          <p:cNvPr id="412" name="Table"/>
          <p:cNvGraphicFramePr/>
          <p:nvPr>
            <p:extLst>
              <p:ext uri="{D42A27DB-BD31-4B8C-83A1-F6EECF244321}">
                <p14:modId xmlns:p14="http://schemas.microsoft.com/office/powerpoint/2010/main" val="3399736151"/>
              </p:ext>
            </p:extLst>
          </p:nvPr>
        </p:nvGraphicFramePr>
        <p:xfrm>
          <a:off x="613989" y="1115474"/>
          <a:ext cx="5660045" cy="6613382"/>
        </p:xfrm>
        <a:graphic>
          <a:graphicData uri="http://schemas.openxmlformats.org/drawingml/2006/table">
            <a:tbl>
              <a:tblPr>
                <a:tableStyleId>{4C3C2611-4C71-4FC5-86AE-919BDF0F9419}</a:tableStyleId>
              </a:tblPr>
              <a:tblGrid>
                <a:gridCol w="1355099">
                  <a:extLst>
                    <a:ext uri="{9D8B030D-6E8A-4147-A177-3AD203B41FA5}">
                      <a16:colId xmlns:a16="http://schemas.microsoft.com/office/drawing/2014/main" val="20000"/>
                    </a:ext>
                  </a:extLst>
                </a:gridCol>
                <a:gridCol w="717491">
                  <a:extLst>
                    <a:ext uri="{9D8B030D-6E8A-4147-A177-3AD203B41FA5}">
                      <a16:colId xmlns:a16="http://schemas.microsoft.com/office/drawing/2014/main" val="20001"/>
                    </a:ext>
                  </a:extLst>
                </a:gridCol>
                <a:gridCol w="717491">
                  <a:extLst>
                    <a:ext uri="{9D8B030D-6E8A-4147-A177-3AD203B41FA5}">
                      <a16:colId xmlns:a16="http://schemas.microsoft.com/office/drawing/2014/main" val="20002"/>
                    </a:ext>
                  </a:extLst>
                </a:gridCol>
                <a:gridCol w="717491">
                  <a:extLst>
                    <a:ext uri="{9D8B030D-6E8A-4147-A177-3AD203B41FA5}">
                      <a16:colId xmlns:a16="http://schemas.microsoft.com/office/drawing/2014/main" val="20003"/>
                    </a:ext>
                  </a:extLst>
                </a:gridCol>
                <a:gridCol w="717491">
                  <a:extLst>
                    <a:ext uri="{9D8B030D-6E8A-4147-A177-3AD203B41FA5}">
                      <a16:colId xmlns:a16="http://schemas.microsoft.com/office/drawing/2014/main" val="20004"/>
                    </a:ext>
                  </a:extLst>
                </a:gridCol>
                <a:gridCol w="717491">
                  <a:extLst>
                    <a:ext uri="{9D8B030D-6E8A-4147-A177-3AD203B41FA5}">
                      <a16:colId xmlns:a16="http://schemas.microsoft.com/office/drawing/2014/main" val="20005"/>
                    </a:ext>
                  </a:extLst>
                </a:gridCol>
                <a:gridCol w="717491">
                  <a:extLst>
                    <a:ext uri="{9D8B030D-6E8A-4147-A177-3AD203B41FA5}">
                      <a16:colId xmlns:a16="http://schemas.microsoft.com/office/drawing/2014/main" val="20006"/>
                    </a:ext>
                  </a:extLst>
                </a:gridCol>
              </a:tblGrid>
              <a:tr h="503411">
                <a:tc>
                  <a:txBody>
                    <a:bodyPr/>
                    <a:lstStyle/>
                    <a:p>
                      <a:pPr defTabSz="1828342">
                        <a:defRPr sz="1800">
                          <a:uFillTx/>
                        </a:defRPr>
                      </a:pPr>
                      <a:r>
                        <a:rPr sz="1200" b="1" dirty="0">
                          <a:solidFill>
                            <a:srgbClr val="FFFFFF"/>
                          </a:solidFill>
                          <a:latin typeface="Ubuntu"/>
                          <a:ea typeface="Ubuntu"/>
                          <a:cs typeface="Ubuntu"/>
                          <a:sym typeface="Ubuntu"/>
                        </a:rPr>
                        <a:t>Activities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Mon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Tue</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Wed</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Thu</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Fri</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Sat</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872853">
                <a:tc>
                  <a:txBody>
                    <a:bodyPr/>
                    <a:lstStyle/>
                    <a:p>
                      <a:pPr defTabSz="1828342">
                        <a:defRPr sz="1800">
                          <a:uFillTx/>
                        </a:defRPr>
                      </a:pPr>
                      <a:r>
                        <a:rPr sz="1200" dirty="0">
                          <a:solidFill>
                            <a:schemeClr val="bg1"/>
                          </a:solidFill>
                          <a:latin typeface="Ubuntu"/>
                          <a:ea typeface="Ubuntu"/>
                          <a:cs typeface="Ubuntu"/>
                          <a:sym typeface="Ubuntu"/>
                        </a:rPr>
                        <a:t>Activity One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872853">
                <a:tc>
                  <a:txBody>
                    <a:bodyPr/>
                    <a:lstStyle/>
                    <a:p>
                      <a:pPr defTabSz="1828342">
                        <a:defRPr sz="1800">
                          <a:uFillTx/>
                        </a:defRPr>
                      </a:pPr>
                      <a:r>
                        <a:rPr sz="1200" dirty="0">
                          <a:solidFill>
                            <a:schemeClr val="bg1"/>
                          </a:solidFill>
                          <a:latin typeface="Ubuntu"/>
                          <a:ea typeface="Ubuntu"/>
                          <a:cs typeface="Ubuntu"/>
                          <a:sym typeface="Ubuntu"/>
                        </a:rPr>
                        <a:t>Activity Two</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872853">
                <a:tc>
                  <a:txBody>
                    <a:bodyPr/>
                    <a:lstStyle/>
                    <a:p>
                      <a:pPr defTabSz="1828342">
                        <a:defRPr sz="1800">
                          <a:uFillTx/>
                        </a:defRPr>
                      </a:pPr>
                      <a:r>
                        <a:rPr sz="1200" dirty="0">
                          <a:solidFill>
                            <a:schemeClr val="bg1"/>
                          </a:solidFill>
                          <a:latin typeface="Ubuntu"/>
                          <a:ea typeface="Ubuntu"/>
                          <a:cs typeface="Ubuntu"/>
                          <a:sym typeface="Ubuntu"/>
                        </a:rPr>
                        <a:t>Activity Three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872853">
                <a:tc>
                  <a:txBody>
                    <a:bodyPr/>
                    <a:lstStyle/>
                    <a:p>
                      <a:pPr defTabSz="1828342">
                        <a:defRPr sz="1800">
                          <a:uFillTx/>
                        </a:defRPr>
                      </a:pPr>
                      <a:r>
                        <a:rPr sz="1200" dirty="0">
                          <a:solidFill>
                            <a:schemeClr val="bg1"/>
                          </a:solidFill>
                          <a:latin typeface="Ubuntu"/>
                          <a:ea typeface="Ubuntu"/>
                          <a:cs typeface="Ubuntu"/>
                          <a:sym typeface="Ubuntu"/>
                        </a:rPr>
                        <a:t>Activity Four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872853">
                <a:tc>
                  <a:txBody>
                    <a:bodyPr/>
                    <a:lstStyle/>
                    <a:p>
                      <a:pPr defTabSz="1828342">
                        <a:defRPr sz="1800">
                          <a:uFillTx/>
                        </a:defRPr>
                      </a:pPr>
                      <a:r>
                        <a:rPr sz="1200" dirty="0">
                          <a:solidFill>
                            <a:schemeClr val="bg1"/>
                          </a:solidFill>
                          <a:latin typeface="Ubuntu"/>
                          <a:ea typeface="Ubuntu"/>
                          <a:cs typeface="Ubuntu"/>
                          <a:sym typeface="Ubuntu"/>
                        </a:rPr>
                        <a:t>Activity Five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872853">
                <a:tc>
                  <a:txBody>
                    <a:bodyPr/>
                    <a:lstStyle/>
                    <a:p>
                      <a:pPr defTabSz="1828342">
                        <a:defRPr sz="1800">
                          <a:uFillTx/>
                        </a:defRPr>
                      </a:pPr>
                      <a:r>
                        <a:rPr sz="1200" dirty="0">
                          <a:solidFill>
                            <a:schemeClr val="bg1"/>
                          </a:solidFill>
                          <a:latin typeface="Ubuntu"/>
                          <a:ea typeface="Ubuntu"/>
                          <a:cs typeface="Ubuntu"/>
                          <a:sym typeface="Ubuntu"/>
                        </a:rPr>
                        <a:t>Activity Six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872853">
                <a:tc>
                  <a:txBody>
                    <a:bodyPr/>
                    <a:lstStyle/>
                    <a:p>
                      <a:pPr defTabSz="1828342">
                        <a:defRPr sz="1800">
                          <a:uFillTx/>
                        </a:defRPr>
                      </a:pPr>
                      <a:r>
                        <a:rPr sz="1200" dirty="0">
                          <a:solidFill>
                            <a:schemeClr val="bg1"/>
                          </a:solidFill>
                          <a:latin typeface="Ubuntu"/>
                          <a:ea typeface="Ubuntu"/>
                          <a:cs typeface="Ubuntu"/>
                          <a:sym typeface="Ubuntu"/>
                        </a:rPr>
                        <a:t>Activity Seven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07"/>
                  </a:ext>
                </a:extLst>
              </a:tr>
            </a:tbl>
          </a:graphicData>
        </a:graphic>
      </p:graphicFrame>
      <p:sp>
        <p:nvSpPr>
          <p:cNvPr id="413" name="Line"/>
          <p:cNvSpPr/>
          <p:nvPr/>
        </p:nvSpPr>
        <p:spPr>
          <a:xfrm>
            <a:off x="3400156" y="2051143"/>
            <a:ext cx="142351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4" name="Line"/>
          <p:cNvSpPr/>
          <p:nvPr/>
        </p:nvSpPr>
        <p:spPr>
          <a:xfrm>
            <a:off x="2673705" y="2909877"/>
            <a:ext cx="21499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5" name="Line"/>
          <p:cNvSpPr/>
          <p:nvPr/>
        </p:nvSpPr>
        <p:spPr>
          <a:xfrm>
            <a:off x="3397085" y="3783355"/>
            <a:ext cx="142659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6" name="Line"/>
          <p:cNvSpPr/>
          <p:nvPr/>
        </p:nvSpPr>
        <p:spPr>
          <a:xfrm>
            <a:off x="2673700" y="4693069"/>
            <a:ext cx="2185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7" name="Line"/>
          <p:cNvSpPr/>
          <p:nvPr/>
        </p:nvSpPr>
        <p:spPr>
          <a:xfrm>
            <a:off x="4122849" y="5534391"/>
            <a:ext cx="1433688"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8" name="Line"/>
          <p:cNvSpPr/>
          <p:nvPr/>
        </p:nvSpPr>
        <p:spPr>
          <a:xfrm>
            <a:off x="3308871" y="6406725"/>
            <a:ext cx="2942687"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9" name="Line"/>
          <p:cNvSpPr/>
          <p:nvPr/>
        </p:nvSpPr>
        <p:spPr>
          <a:xfrm>
            <a:off x="3383193" y="7279059"/>
            <a:ext cx="2173344"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7" name="Line">
            <a:extLst>
              <a:ext uri="{FF2B5EF4-FFF2-40B4-BE49-F238E27FC236}">
                <a16:creationId xmlns:a16="http://schemas.microsoft.com/office/drawing/2014/main" id="{1555128B-2ECE-FF47-AC45-049A2F655067}"/>
              </a:ext>
            </a:extLst>
          </p:cNvPr>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8" name="Activity Two">
            <a:extLst>
              <a:ext uri="{FF2B5EF4-FFF2-40B4-BE49-F238E27FC236}">
                <a16:creationId xmlns:a16="http://schemas.microsoft.com/office/drawing/2014/main" id="{F2C51A7D-E326-E64D-9CF8-2C4D50ABF2EC}"/>
              </a:ext>
            </a:extLst>
          </p:cNvPr>
          <p:cNvSpPr/>
          <p:nvPr/>
        </p:nvSpPr>
        <p:spPr>
          <a:xfrm>
            <a:off x="3103224" y="8226471"/>
            <a:ext cx="79028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19" name="Line">
            <a:extLst>
              <a:ext uri="{FF2B5EF4-FFF2-40B4-BE49-F238E27FC236}">
                <a16:creationId xmlns:a16="http://schemas.microsoft.com/office/drawing/2014/main" id="{CDAAB3E8-29D0-0E46-A033-218F7AF69F6F}"/>
              </a:ext>
            </a:extLst>
          </p:cNvPr>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0" name="Activity Three">
            <a:extLst>
              <a:ext uri="{FF2B5EF4-FFF2-40B4-BE49-F238E27FC236}">
                <a16:creationId xmlns:a16="http://schemas.microsoft.com/office/drawing/2014/main" id="{0003FCA9-8782-0A4B-86E2-BC917036A409}"/>
              </a:ext>
            </a:extLst>
          </p:cNvPr>
          <p:cNvSpPr/>
          <p:nvPr/>
        </p:nvSpPr>
        <p:spPr>
          <a:xfrm>
            <a:off x="5261826" y="8226471"/>
            <a:ext cx="88966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21" name="Line">
            <a:extLst>
              <a:ext uri="{FF2B5EF4-FFF2-40B4-BE49-F238E27FC236}">
                <a16:creationId xmlns:a16="http://schemas.microsoft.com/office/drawing/2014/main" id="{2EBB9E06-CACD-8841-9B2D-5B1AC50C6080}"/>
              </a:ext>
            </a:extLst>
          </p:cNvPr>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2" name="Activity One">
            <a:extLst>
              <a:ext uri="{FF2B5EF4-FFF2-40B4-BE49-F238E27FC236}">
                <a16:creationId xmlns:a16="http://schemas.microsoft.com/office/drawing/2014/main" id="{7BA3A3EB-BC2A-0B46-A319-8901F67E51B0}"/>
              </a:ext>
            </a:extLst>
          </p:cNvPr>
          <p:cNvSpPr/>
          <p:nvPr/>
        </p:nvSpPr>
        <p:spPr>
          <a:xfrm>
            <a:off x="1059313" y="8226471"/>
            <a:ext cx="78386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Week Scheduler"/>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Week Scheduler</a:t>
            </a:r>
          </a:p>
        </p:txBody>
      </p:sp>
      <p:graphicFrame>
        <p:nvGraphicFramePr>
          <p:cNvPr id="428" name="Table"/>
          <p:cNvGraphicFramePr/>
          <p:nvPr>
            <p:extLst>
              <p:ext uri="{D42A27DB-BD31-4B8C-83A1-F6EECF244321}">
                <p14:modId xmlns:p14="http://schemas.microsoft.com/office/powerpoint/2010/main" val="1981295450"/>
              </p:ext>
            </p:extLst>
          </p:nvPr>
        </p:nvGraphicFramePr>
        <p:xfrm>
          <a:off x="592704" y="1125523"/>
          <a:ext cx="5682422" cy="6773097"/>
        </p:xfrm>
        <a:graphic>
          <a:graphicData uri="http://schemas.openxmlformats.org/drawingml/2006/table">
            <a:tbl>
              <a:tblPr>
                <a:tableStyleId>{4C3C2611-4C71-4FC5-86AE-919BDF0F9419}</a:tableStyleId>
              </a:tblPr>
              <a:tblGrid>
                <a:gridCol w="803660">
                  <a:extLst>
                    <a:ext uri="{9D8B030D-6E8A-4147-A177-3AD203B41FA5}">
                      <a16:colId xmlns:a16="http://schemas.microsoft.com/office/drawing/2014/main" val="20000"/>
                    </a:ext>
                  </a:extLst>
                </a:gridCol>
                <a:gridCol w="429087">
                  <a:extLst>
                    <a:ext uri="{9D8B030D-6E8A-4147-A177-3AD203B41FA5}">
                      <a16:colId xmlns:a16="http://schemas.microsoft.com/office/drawing/2014/main" val="20001"/>
                    </a:ext>
                  </a:extLst>
                </a:gridCol>
                <a:gridCol w="365508">
                  <a:extLst>
                    <a:ext uri="{9D8B030D-6E8A-4147-A177-3AD203B41FA5}">
                      <a16:colId xmlns:a16="http://schemas.microsoft.com/office/drawing/2014/main" val="20002"/>
                    </a:ext>
                  </a:extLst>
                </a:gridCol>
                <a:gridCol w="365508">
                  <a:extLst>
                    <a:ext uri="{9D8B030D-6E8A-4147-A177-3AD203B41FA5}">
                      <a16:colId xmlns:a16="http://schemas.microsoft.com/office/drawing/2014/main" val="20003"/>
                    </a:ext>
                  </a:extLst>
                </a:gridCol>
                <a:gridCol w="365508">
                  <a:extLst>
                    <a:ext uri="{9D8B030D-6E8A-4147-A177-3AD203B41FA5}">
                      <a16:colId xmlns:a16="http://schemas.microsoft.com/office/drawing/2014/main" val="20004"/>
                    </a:ext>
                  </a:extLst>
                </a:gridCol>
                <a:gridCol w="365508">
                  <a:extLst>
                    <a:ext uri="{9D8B030D-6E8A-4147-A177-3AD203B41FA5}">
                      <a16:colId xmlns:a16="http://schemas.microsoft.com/office/drawing/2014/main" val="20005"/>
                    </a:ext>
                  </a:extLst>
                </a:gridCol>
                <a:gridCol w="365508">
                  <a:extLst>
                    <a:ext uri="{9D8B030D-6E8A-4147-A177-3AD203B41FA5}">
                      <a16:colId xmlns:a16="http://schemas.microsoft.com/office/drawing/2014/main" val="20006"/>
                    </a:ext>
                  </a:extLst>
                </a:gridCol>
                <a:gridCol w="365508">
                  <a:extLst>
                    <a:ext uri="{9D8B030D-6E8A-4147-A177-3AD203B41FA5}">
                      <a16:colId xmlns:a16="http://schemas.microsoft.com/office/drawing/2014/main" val="20007"/>
                    </a:ext>
                  </a:extLst>
                </a:gridCol>
                <a:gridCol w="365508">
                  <a:extLst>
                    <a:ext uri="{9D8B030D-6E8A-4147-A177-3AD203B41FA5}">
                      <a16:colId xmlns:a16="http://schemas.microsoft.com/office/drawing/2014/main" val="20008"/>
                    </a:ext>
                  </a:extLst>
                </a:gridCol>
                <a:gridCol w="365508">
                  <a:extLst>
                    <a:ext uri="{9D8B030D-6E8A-4147-A177-3AD203B41FA5}">
                      <a16:colId xmlns:a16="http://schemas.microsoft.com/office/drawing/2014/main" val="20009"/>
                    </a:ext>
                  </a:extLst>
                </a:gridCol>
                <a:gridCol w="365508">
                  <a:extLst>
                    <a:ext uri="{9D8B030D-6E8A-4147-A177-3AD203B41FA5}">
                      <a16:colId xmlns:a16="http://schemas.microsoft.com/office/drawing/2014/main" val="20010"/>
                    </a:ext>
                  </a:extLst>
                </a:gridCol>
                <a:gridCol w="365508">
                  <a:extLst>
                    <a:ext uri="{9D8B030D-6E8A-4147-A177-3AD203B41FA5}">
                      <a16:colId xmlns:a16="http://schemas.microsoft.com/office/drawing/2014/main" val="20011"/>
                    </a:ext>
                  </a:extLst>
                </a:gridCol>
                <a:gridCol w="365508">
                  <a:extLst>
                    <a:ext uri="{9D8B030D-6E8A-4147-A177-3AD203B41FA5}">
                      <a16:colId xmlns:a16="http://schemas.microsoft.com/office/drawing/2014/main" val="20012"/>
                    </a:ext>
                  </a:extLst>
                </a:gridCol>
                <a:gridCol w="429087">
                  <a:extLst>
                    <a:ext uri="{9D8B030D-6E8A-4147-A177-3AD203B41FA5}">
                      <a16:colId xmlns:a16="http://schemas.microsoft.com/office/drawing/2014/main" val="20013"/>
                    </a:ext>
                  </a:extLst>
                </a:gridCol>
              </a:tblGrid>
              <a:tr h="566484">
                <a:tc>
                  <a:txBody>
                    <a:bodyPr/>
                    <a:lstStyle/>
                    <a:p>
                      <a:pPr defTabSz="914400">
                        <a:tabLst>
                          <a:tab pos="914400" algn="l"/>
                        </a:tabLst>
                        <a:defRPr sz="1800">
                          <a:uFillTx/>
                        </a:defRPr>
                      </a:pPr>
                      <a:r>
                        <a:rPr sz="1100" b="1" spc="-23" dirty="0">
                          <a:solidFill>
                            <a:srgbClr val="FFFFFF"/>
                          </a:solidFill>
                          <a:latin typeface="Ubuntu"/>
                          <a:ea typeface="Ubuntu"/>
                          <a:cs typeface="Ubuntu"/>
                          <a:sym typeface="Ubuntu"/>
                        </a:rPr>
                        <a:t>Day/Time</a:t>
                      </a:r>
                    </a:p>
                  </a:txBody>
                  <a:tcPr marL="26067" marR="26067" marT="26067" marB="26067" anchor="ctr" horzOverflow="overflow">
                    <a:lnL w="0">
                      <a:miter lim="400000"/>
                    </a:lnL>
                    <a:lnR w="0">
                      <a:miter lim="400000"/>
                    </a:lnR>
                    <a:lnT w="0">
                      <a:miter lim="400000"/>
                    </a:lnT>
                    <a:lnB w="0">
                      <a:miter lim="400000"/>
                    </a:lnB>
                    <a:solidFill>
                      <a:schemeClr val="accent4"/>
                    </a:solidFill>
                  </a:tcPr>
                </a:tc>
                <a:tc>
                  <a:txBody>
                    <a:bodyPr/>
                    <a:lstStyle/>
                    <a:p>
                      <a:pPr defTabSz="914400">
                        <a:tabLst>
                          <a:tab pos="914400" algn="l"/>
                        </a:tabLst>
                        <a:defRPr sz="1800">
                          <a:uFillTx/>
                        </a:defRPr>
                      </a:pPr>
                      <a:r>
                        <a:rPr lang="en-US" sz="1100" spc="0" dirty="0">
                          <a:solidFill>
                            <a:schemeClr val="bg1"/>
                          </a:solidFill>
                          <a:latin typeface="Ubuntu"/>
                          <a:ea typeface="Ubuntu"/>
                          <a:cs typeface="Ubuntu"/>
                          <a:sym typeface="Ubuntu"/>
                        </a:rPr>
                        <a:t>10:00
AM</a:t>
                      </a:r>
                      <a:endParaRPr sz="1100" spc="0" dirty="0">
                        <a:solidFill>
                          <a:schemeClr val="bg1"/>
                        </a:solidFill>
                        <a:latin typeface="Ubuntu"/>
                        <a:ea typeface="Ubuntu"/>
                        <a:cs typeface="Ubuntu"/>
                        <a:sym typeface="Ubuntu"/>
                      </a:endParaRP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11:00
AM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12:00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2:00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3:00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4:00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5:00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6:00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7:00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8:00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9:00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10:00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Monday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Tuesday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886659">
                <a:tc>
                  <a:txBody>
                    <a:bodyPr/>
                    <a:lstStyle/>
                    <a:p>
                      <a:pPr defTabSz="914400">
                        <a:tabLst>
                          <a:tab pos="914400" algn="l"/>
                        </a:tabLst>
                        <a:defRPr sz="1800">
                          <a:uFillTx/>
                        </a:defRPr>
                      </a:pPr>
                      <a:r>
                        <a:rPr sz="1100" spc="-144" dirty="0">
                          <a:solidFill>
                            <a:schemeClr val="bg1"/>
                          </a:solidFill>
                          <a:latin typeface="Ubuntu"/>
                          <a:ea typeface="Ubuntu"/>
                          <a:cs typeface="Ubuntu"/>
                          <a:sym typeface="Ubuntu"/>
                        </a:rPr>
                        <a:t>Wednesday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Thursday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Friday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Saturday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Sunday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07"/>
                  </a:ext>
                </a:extLst>
              </a:tr>
            </a:tbl>
          </a:graphicData>
        </a:graphic>
      </p:graphicFrame>
      <p:sp>
        <p:nvSpPr>
          <p:cNvPr id="435" name="Line"/>
          <p:cNvSpPr/>
          <p:nvPr/>
        </p:nvSpPr>
        <p:spPr>
          <a:xfrm>
            <a:off x="2183300" y="2970472"/>
            <a:ext cx="1857108"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6" name="Line"/>
          <p:cNvSpPr/>
          <p:nvPr/>
        </p:nvSpPr>
        <p:spPr>
          <a:xfrm>
            <a:off x="2924922" y="3850307"/>
            <a:ext cx="292719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7" name="Line"/>
          <p:cNvSpPr/>
          <p:nvPr/>
        </p:nvSpPr>
        <p:spPr>
          <a:xfrm>
            <a:off x="3650774" y="4730143"/>
            <a:ext cx="183099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8" name="Line"/>
          <p:cNvSpPr/>
          <p:nvPr/>
        </p:nvSpPr>
        <p:spPr>
          <a:xfrm>
            <a:off x="1821779" y="5609879"/>
            <a:ext cx="2924292"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9" name="Line"/>
          <p:cNvSpPr/>
          <p:nvPr/>
        </p:nvSpPr>
        <p:spPr>
          <a:xfrm>
            <a:off x="2211115" y="6489812"/>
            <a:ext cx="217237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40" name="Line"/>
          <p:cNvSpPr/>
          <p:nvPr/>
        </p:nvSpPr>
        <p:spPr>
          <a:xfrm>
            <a:off x="1817853" y="2088971"/>
            <a:ext cx="256564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6" name="Line">
            <a:extLst>
              <a:ext uri="{FF2B5EF4-FFF2-40B4-BE49-F238E27FC236}">
                <a16:creationId xmlns:a16="http://schemas.microsoft.com/office/drawing/2014/main" id="{E78417AE-B680-394D-85F4-A469FB8155B0}"/>
              </a:ext>
            </a:extLst>
          </p:cNvPr>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7" name="Activity Two">
            <a:extLst>
              <a:ext uri="{FF2B5EF4-FFF2-40B4-BE49-F238E27FC236}">
                <a16:creationId xmlns:a16="http://schemas.microsoft.com/office/drawing/2014/main" id="{B4B0DE61-9319-4945-B0DF-BB3B192486F1}"/>
              </a:ext>
            </a:extLst>
          </p:cNvPr>
          <p:cNvSpPr/>
          <p:nvPr/>
        </p:nvSpPr>
        <p:spPr>
          <a:xfrm>
            <a:off x="3103224" y="8226471"/>
            <a:ext cx="79028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18" name="Line">
            <a:extLst>
              <a:ext uri="{FF2B5EF4-FFF2-40B4-BE49-F238E27FC236}">
                <a16:creationId xmlns:a16="http://schemas.microsoft.com/office/drawing/2014/main" id="{67C41735-E27A-7E48-891E-5F09CCAAD361}"/>
              </a:ext>
            </a:extLst>
          </p:cNvPr>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 name="Activity Three">
            <a:extLst>
              <a:ext uri="{FF2B5EF4-FFF2-40B4-BE49-F238E27FC236}">
                <a16:creationId xmlns:a16="http://schemas.microsoft.com/office/drawing/2014/main" id="{E11A4F69-349B-5D45-94B7-AA0CB42A259A}"/>
              </a:ext>
            </a:extLst>
          </p:cNvPr>
          <p:cNvSpPr/>
          <p:nvPr/>
        </p:nvSpPr>
        <p:spPr>
          <a:xfrm>
            <a:off x="5261826" y="8226471"/>
            <a:ext cx="88966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20" name="Line">
            <a:extLst>
              <a:ext uri="{FF2B5EF4-FFF2-40B4-BE49-F238E27FC236}">
                <a16:creationId xmlns:a16="http://schemas.microsoft.com/office/drawing/2014/main" id="{98ED4B5C-CE59-2B45-A07F-E58DD0430ECA}"/>
              </a:ext>
            </a:extLst>
          </p:cNvPr>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1" name="Activity One">
            <a:extLst>
              <a:ext uri="{FF2B5EF4-FFF2-40B4-BE49-F238E27FC236}">
                <a16:creationId xmlns:a16="http://schemas.microsoft.com/office/drawing/2014/main" id="{9F1D2B18-B281-BC4A-8A5C-22673756C063}"/>
              </a:ext>
            </a:extLst>
          </p:cNvPr>
          <p:cNvSpPr/>
          <p:nvPr/>
        </p:nvSpPr>
        <p:spPr>
          <a:xfrm>
            <a:off x="1059313" y="8226471"/>
            <a:ext cx="78386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Month Scheduler"/>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Month Scheduler</a:t>
            </a:r>
          </a:p>
        </p:txBody>
      </p:sp>
      <p:graphicFrame>
        <p:nvGraphicFramePr>
          <p:cNvPr id="443" name="Table"/>
          <p:cNvGraphicFramePr/>
          <p:nvPr>
            <p:extLst>
              <p:ext uri="{D42A27DB-BD31-4B8C-83A1-F6EECF244321}">
                <p14:modId xmlns:p14="http://schemas.microsoft.com/office/powerpoint/2010/main" val="592451290"/>
              </p:ext>
            </p:extLst>
          </p:nvPr>
        </p:nvGraphicFramePr>
        <p:xfrm>
          <a:off x="592893" y="1113601"/>
          <a:ext cx="5672215" cy="7326138"/>
        </p:xfrm>
        <a:graphic>
          <a:graphicData uri="http://schemas.openxmlformats.org/drawingml/2006/table">
            <a:tbl>
              <a:tblPr>
                <a:tableStyleId>{4C3C2611-4C71-4FC5-86AE-919BDF0F9419}</a:tableStyleId>
              </a:tblPr>
              <a:tblGrid>
                <a:gridCol w="639175">
                  <a:extLst>
                    <a:ext uri="{9D8B030D-6E8A-4147-A177-3AD203B41FA5}">
                      <a16:colId xmlns:a16="http://schemas.microsoft.com/office/drawing/2014/main" val="20000"/>
                    </a:ext>
                  </a:extLst>
                </a:gridCol>
                <a:gridCol w="419420">
                  <a:extLst>
                    <a:ext uri="{9D8B030D-6E8A-4147-A177-3AD203B41FA5}">
                      <a16:colId xmlns:a16="http://schemas.microsoft.com/office/drawing/2014/main" val="20001"/>
                    </a:ext>
                  </a:extLst>
                </a:gridCol>
                <a:gridCol w="419420">
                  <a:extLst>
                    <a:ext uri="{9D8B030D-6E8A-4147-A177-3AD203B41FA5}">
                      <a16:colId xmlns:a16="http://schemas.microsoft.com/office/drawing/2014/main" val="20002"/>
                    </a:ext>
                  </a:extLst>
                </a:gridCol>
                <a:gridCol w="419420">
                  <a:extLst>
                    <a:ext uri="{9D8B030D-6E8A-4147-A177-3AD203B41FA5}">
                      <a16:colId xmlns:a16="http://schemas.microsoft.com/office/drawing/2014/main" val="20003"/>
                    </a:ext>
                  </a:extLst>
                </a:gridCol>
                <a:gridCol w="419420">
                  <a:extLst>
                    <a:ext uri="{9D8B030D-6E8A-4147-A177-3AD203B41FA5}">
                      <a16:colId xmlns:a16="http://schemas.microsoft.com/office/drawing/2014/main" val="20004"/>
                    </a:ext>
                  </a:extLst>
                </a:gridCol>
                <a:gridCol w="419420">
                  <a:extLst>
                    <a:ext uri="{9D8B030D-6E8A-4147-A177-3AD203B41FA5}">
                      <a16:colId xmlns:a16="http://schemas.microsoft.com/office/drawing/2014/main" val="20005"/>
                    </a:ext>
                  </a:extLst>
                </a:gridCol>
                <a:gridCol w="419420">
                  <a:extLst>
                    <a:ext uri="{9D8B030D-6E8A-4147-A177-3AD203B41FA5}">
                      <a16:colId xmlns:a16="http://schemas.microsoft.com/office/drawing/2014/main" val="20006"/>
                    </a:ext>
                  </a:extLst>
                </a:gridCol>
                <a:gridCol w="419420">
                  <a:extLst>
                    <a:ext uri="{9D8B030D-6E8A-4147-A177-3AD203B41FA5}">
                      <a16:colId xmlns:a16="http://schemas.microsoft.com/office/drawing/2014/main" val="20007"/>
                    </a:ext>
                  </a:extLst>
                </a:gridCol>
                <a:gridCol w="419420">
                  <a:extLst>
                    <a:ext uri="{9D8B030D-6E8A-4147-A177-3AD203B41FA5}">
                      <a16:colId xmlns:a16="http://schemas.microsoft.com/office/drawing/2014/main" val="20008"/>
                    </a:ext>
                  </a:extLst>
                </a:gridCol>
                <a:gridCol w="419420">
                  <a:extLst>
                    <a:ext uri="{9D8B030D-6E8A-4147-A177-3AD203B41FA5}">
                      <a16:colId xmlns:a16="http://schemas.microsoft.com/office/drawing/2014/main" val="20009"/>
                    </a:ext>
                  </a:extLst>
                </a:gridCol>
                <a:gridCol w="419420">
                  <a:extLst>
                    <a:ext uri="{9D8B030D-6E8A-4147-A177-3AD203B41FA5}">
                      <a16:colId xmlns:a16="http://schemas.microsoft.com/office/drawing/2014/main" val="20010"/>
                    </a:ext>
                  </a:extLst>
                </a:gridCol>
                <a:gridCol w="419420">
                  <a:extLst>
                    <a:ext uri="{9D8B030D-6E8A-4147-A177-3AD203B41FA5}">
                      <a16:colId xmlns:a16="http://schemas.microsoft.com/office/drawing/2014/main" val="20011"/>
                    </a:ext>
                  </a:extLst>
                </a:gridCol>
                <a:gridCol w="419420">
                  <a:extLst>
                    <a:ext uri="{9D8B030D-6E8A-4147-A177-3AD203B41FA5}">
                      <a16:colId xmlns:a16="http://schemas.microsoft.com/office/drawing/2014/main" val="20012"/>
                    </a:ext>
                  </a:extLst>
                </a:gridCol>
              </a:tblGrid>
              <a:tr h="395034">
                <a:tc>
                  <a:txBody>
                    <a:bodyPr/>
                    <a:lstStyle/>
                    <a:p>
                      <a:pPr defTabSz="914400">
                        <a:tabLst>
                          <a:tab pos="914400" algn="l"/>
                        </a:tabLst>
                        <a:defRPr sz="1800">
                          <a:uFillTx/>
                        </a:defRPr>
                      </a:pPr>
                      <a:r>
                        <a:rPr sz="1100" b="1" dirty="0">
                          <a:solidFill>
                            <a:srgbClr val="FFFFFF"/>
                          </a:solidFill>
                          <a:latin typeface="Ubuntu"/>
                          <a:ea typeface="Ubuntu"/>
                          <a:cs typeface="Ubuntu"/>
                          <a:sym typeface="Ubuntu"/>
                        </a:rPr>
                        <a:t>Nov</a:t>
                      </a:r>
                    </a:p>
                  </a:txBody>
                  <a:tcPr marL="26067" marR="26067" marT="26067" marB="26067" anchor="ctr" horzOverflow="overflow">
                    <a:lnL w="0">
                      <a:miter lim="400000"/>
                    </a:lnL>
                    <a:lnR w="0">
                      <a:miter lim="400000"/>
                    </a:lnR>
                    <a:lnT w="0">
                      <a:miter lim="400000"/>
                    </a:lnT>
                    <a:lnB w="0">
                      <a:miter lim="400000"/>
                    </a:lnB>
                    <a:solidFill>
                      <a:schemeClr val="accent4"/>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10:00
am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11:00
am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12:00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2:00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3:00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4:00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5:00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6:00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7:00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8:00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9:00
pm</a:t>
                      </a:r>
                    </a:p>
                  </a:txBody>
                  <a:tcPr marL="26067" marR="26067" marT="26067" marB="26067"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4"/>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5"/>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3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31"/>
                  </a:ext>
                </a:extLst>
              </a:tr>
            </a:tbl>
          </a:graphicData>
        </a:graphic>
      </p:graphicFrame>
      <p:sp>
        <p:nvSpPr>
          <p:cNvPr id="444" name="Line"/>
          <p:cNvSpPr/>
          <p:nvPr/>
        </p:nvSpPr>
        <p:spPr>
          <a:xfrm>
            <a:off x="1223889" y="7841675"/>
            <a:ext cx="2389023"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5" name="Line"/>
          <p:cNvSpPr/>
          <p:nvPr/>
        </p:nvSpPr>
        <p:spPr>
          <a:xfrm>
            <a:off x="1223887" y="7654479"/>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6" name="Line"/>
          <p:cNvSpPr/>
          <p:nvPr/>
        </p:nvSpPr>
        <p:spPr>
          <a:xfrm>
            <a:off x="2067483" y="6804913"/>
            <a:ext cx="3550992"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7" name="Line"/>
          <p:cNvSpPr/>
          <p:nvPr/>
        </p:nvSpPr>
        <p:spPr>
          <a:xfrm>
            <a:off x="2067488" y="6602969"/>
            <a:ext cx="2081117"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8" name="Line"/>
          <p:cNvSpPr/>
          <p:nvPr/>
        </p:nvSpPr>
        <p:spPr>
          <a:xfrm>
            <a:off x="1223889" y="6390048"/>
            <a:ext cx="3352891"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9" name="Line"/>
          <p:cNvSpPr/>
          <p:nvPr/>
        </p:nvSpPr>
        <p:spPr>
          <a:xfrm>
            <a:off x="3339799" y="6191567"/>
            <a:ext cx="2060264"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0" name="Line"/>
          <p:cNvSpPr/>
          <p:nvPr/>
        </p:nvSpPr>
        <p:spPr>
          <a:xfrm>
            <a:off x="1659068" y="5766711"/>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1" name="Line"/>
          <p:cNvSpPr/>
          <p:nvPr/>
        </p:nvSpPr>
        <p:spPr>
          <a:xfrm>
            <a:off x="2062273" y="5973925"/>
            <a:ext cx="3352891"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2" name="Line"/>
          <p:cNvSpPr/>
          <p:nvPr/>
        </p:nvSpPr>
        <p:spPr>
          <a:xfrm>
            <a:off x="1223887" y="5564033"/>
            <a:ext cx="2497624"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3" name="Line"/>
          <p:cNvSpPr/>
          <p:nvPr/>
        </p:nvSpPr>
        <p:spPr>
          <a:xfrm>
            <a:off x="1223889" y="5341489"/>
            <a:ext cx="33528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4" name="Line"/>
          <p:cNvSpPr/>
          <p:nvPr/>
        </p:nvSpPr>
        <p:spPr>
          <a:xfrm>
            <a:off x="2062273" y="5137668"/>
            <a:ext cx="3352891"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5" name="Line"/>
          <p:cNvSpPr/>
          <p:nvPr/>
        </p:nvSpPr>
        <p:spPr>
          <a:xfrm>
            <a:off x="1223889" y="4938055"/>
            <a:ext cx="37995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6" name="Line"/>
          <p:cNvSpPr/>
          <p:nvPr/>
        </p:nvSpPr>
        <p:spPr>
          <a:xfrm>
            <a:off x="3329376" y="4728016"/>
            <a:ext cx="2081117"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7" name="Line"/>
          <p:cNvSpPr/>
          <p:nvPr/>
        </p:nvSpPr>
        <p:spPr>
          <a:xfrm>
            <a:off x="2062273" y="4517977"/>
            <a:ext cx="33528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8" name="Line"/>
          <p:cNvSpPr/>
          <p:nvPr/>
        </p:nvSpPr>
        <p:spPr>
          <a:xfrm>
            <a:off x="1223890" y="4314225"/>
            <a:ext cx="2389023"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9" name="Line"/>
          <p:cNvSpPr/>
          <p:nvPr/>
        </p:nvSpPr>
        <p:spPr>
          <a:xfrm>
            <a:off x="1223887" y="4103112"/>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0" name="Line"/>
          <p:cNvSpPr/>
          <p:nvPr/>
        </p:nvSpPr>
        <p:spPr>
          <a:xfrm>
            <a:off x="2067490" y="3903500"/>
            <a:ext cx="334246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1" name="Line"/>
          <p:cNvSpPr/>
          <p:nvPr/>
        </p:nvSpPr>
        <p:spPr>
          <a:xfrm>
            <a:off x="2057056" y="3688248"/>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2" name="Line"/>
          <p:cNvSpPr/>
          <p:nvPr/>
        </p:nvSpPr>
        <p:spPr>
          <a:xfrm>
            <a:off x="1223887" y="3269243"/>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3" name="Line"/>
          <p:cNvSpPr/>
          <p:nvPr/>
        </p:nvSpPr>
        <p:spPr>
          <a:xfrm>
            <a:off x="3339799" y="3059204"/>
            <a:ext cx="2060264"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4" name="Line"/>
          <p:cNvSpPr/>
          <p:nvPr/>
        </p:nvSpPr>
        <p:spPr>
          <a:xfrm>
            <a:off x="1679643" y="2649552"/>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5" name="Line"/>
          <p:cNvSpPr/>
          <p:nvPr/>
        </p:nvSpPr>
        <p:spPr>
          <a:xfrm>
            <a:off x="1963221" y="2854379"/>
            <a:ext cx="3440955"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6" name="Line"/>
          <p:cNvSpPr/>
          <p:nvPr/>
        </p:nvSpPr>
        <p:spPr>
          <a:xfrm>
            <a:off x="1223890" y="2231035"/>
            <a:ext cx="238902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7" name="Line"/>
          <p:cNvSpPr/>
          <p:nvPr/>
        </p:nvSpPr>
        <p:spPr>
          <a:xfrm>
            <a:off x="1223887" y="2026153"/>
            <a:ext cx="3550992"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8" name="Line"/>
          <p:cNvSpPr/>
          <p:nvPr/>
        </p:nvSpPr>
        <p:spPr>
          <a:xfrm>
            <a:off x="2067489" y="1815739"/>
            <a:ext cx="334246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9" name="Line"/>
          <p:cNvSpPr/>
          <p:nvPr/>
        </p:nvSpPr>
        <p:spPr>
          <a:xfrm>
            <a:off x="1223887" y="1619137"/>
            <a:ext cx="3550992"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6" name="Line"/>
          <p:cNvSpPr/>
          <p:nvPr/>
        </p:nvSpPr>
        <p:spPr>
          <a:xfrm>
            <a:off x="1223889" y="7226065"/>
            <a:ext cx="37995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7" name="Line"/>
          <p:cNvSpPr/>
          <p:nvPr/>
        </p:nvSpPr>
        <p:spPr>
          <a:xfrm>
            <a:off x="3329376" y="7016027"/>
            <a:ext cx="2081117"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8" name="Line"/>
          <p:cNvSpPr/>
          <p:nvPr/>
        </p:nvSpPr>
        <p:spPr>
          <a:xfrm>
            <a:off x="2067487" y="7427244"/>
            <a:ext cx="2081117"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9" name="Line">
            <a:extLst>
              <a:ext uri="{FF2B5EF4-FFF2-40B4-BE49-F238E27FC236}">
                <a16:creationId xmlns:a16="http://schemas.microsoft.com/office/drawing/2014/main" id="{D25F9C5A-7343-924B-94EC-3F745FE0218C}"/>
              </a:ext>
            </a:extLst>
          </p:cNvPr>
          <p:cNvSpPr/>
          <p:nvPr/>
        </p:nvSpPr>
        <p:spPr>
          <a:xfrm>
            <a:off x="2700804" y="8304243"/>
            <a:ext cx="208855"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0" name="Activity Two">
            <a:extLst>
              <a:ext uri="{FF2B5EF4-FFF2-40B4-BE49-F238E27FC236}">
                <a16:creationId xmlns:a16="http://schemas.microsoft.com/office/drawing/2014/main" id="{4D8D01BB-62FE-3B4E-99C4-B01D3D68AAC7}"/>
              </a:ext>
            </a:extLst>
          </p:cNvPr>
          <p:cNvSpPr/>
          <p:nvPr/>
        </p:nvSpPr>
        <p:spPr>
          <a:xfrm>
            <a:off x="3103224" y="8226471"/>
            <a:ext cx="79028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Two</a:t>
            </a:r>
          </a:p>
        </p:txBody>
      </p:sp>
      <p:sp>
        <p:nvSpPr>
          <p:cNvPr id="41" name="Line">
            <a:extLst>
              <a:ext uri="{FF2B5EF4-FFF2-40B4-BE49-F238E27FC236}">
                <a16:creationId xmlns:a16="http://schemas.microsoft.com/office/drawing/2014/main" id="{AFE38195-3B05-D541-A41E-9A278CD76396}"/>
              </a:ext>
            </a:extLst>
          </p:cNvPr>
          <p:cNvSpPr/>
          <p:nvPr/>
        </p:nvSpPr>
        <p:spPr>
          <a:xfrm>
            <a:off x="4859404" y="8304243"/>
            <a:ext cx="209959"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2" name="Activity Three">
            <a:extLst>
              <a:ext uri="{FF2B5EF4-FFF2-40B4-BE49-F238E27FC236}">
                <a16:creationId xmlns:a16="http://schemas.microsoft.com/office/drawing/2014/main" id="{25C70CE8-F019-944E-BCF0-A9FFB76C9E95}"/>
              </a:ext>
            </a:extLst>
          </p:cNvPr>
          <p:cNvSpPr/>
          <p:nvPr/>
        </p:nvSpPr>
        <p:spPr>
          <a:xfrm>
            <a:off x="5261826" y="8226471"/>
            <a:ext cx="88966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43" name="Line">
            <a:extLst>
              <a:ext uri="{FF2B5EF4-FFF2-40B4-BE49-F238E27FC236}">
                <a16:creationId xmlns:a16="http://schemas.microsoft.com/office/drawing/2014/main" id="{CA5BE496-C583-EC4E-A511-D9A2C312804C}"/>
              </a:ext>
            </a:extLst>
          </p:cNvPr>
          <p:cNvSpPr/>
          <p:nvPr/>
        </p:nvSpPr>
        <p:spPr>
          <a:xfrm>
            <a:off x="646465" y="8304243"/>
            <a:ext cx="220969"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 name="Activity One">
            <a:extLst>
              <a:ext uri="{FF2B5EF4-FFF2-40B4-BE49-F238E27FC236}">
                <a16:creationId xmlns:a16="http://schemas.microsoft.com/office/drawing/2014/main" id="{145EF62B-38A5-8A43-9D14-C64EEC1B6ED3}"/>
              </a:ext>
            </a:extLst>
          </p:cNvPr>
          <p:cNvSpPr/>
          <p:nvPr/>
        </p:nvSpPr>
        <p:spPr>
          <a:xfrm>
            <a:off x="1059313" y="8226471"/>
            <a:ext cx="78386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0" name="Table"/>
          <p:cNvGraphicFramePr/>
          <p:nvPr>
            <p:extLst>
              <p:ext uri="{D42A27DB-BD31-4B8C-83A1-F6EECF244321}">
                <p14:modId xmlns:p14="http://schemas.microsoft.com/office/powerpoint/2010/main" val="2088468277"/>
              </p:ext>
            </p:extLst>
          </p:nvPr>
        </p:nvGraphicFramePr>
        <p:xfrm>
          <a:off x="592893" y="1113605"/>
          <a:ext cx="5672215" cy="7325105"/>
        </p:xfrm>
        <a:graphic>
          <a:graphicData uri="http://schemas.openxmlformats.org/drawingml/2006/table">
            <a:tbl>
              <a:tblPr>
                <a:tableStyleId>{4C3C2611-4C71-4FC5-86AE-919BDF0F9419}</a:tableStyleId>
              </a:tblPr>
              <a:tblGrid>
                <a:gridCol w="639175">
                  <a:extLst>
                    <a:ext uri="{9D8B030D-6E8A-4147-A177-3AD203B41FA5}">
                      <a16:colId xmlns:a16="http://schemas.microsoft.com/office/drawing/2014/main" val="20000"/>
                    </a:ext>
                  </a:extLst>
                </a:gridCol>
                <a:gridCol w="419420">
                  <a:extLst>
                    <a:ext uri="{9D8B030D-6E8A-4147-A177-3AD203B41FA5}">
                      <a16:colId xmlns:a16="http://schemas.microsoft.com/office/drawing/2014/main" val="20001"/>
                    </a:ext>
                  </a:extLst>
                </a:gridCol>
                <a:gridCol w="419420">
                  <a:extLst>
                    <a:ext uri="{9D8B030D-6E8A-4147-A177-3AD203B41FA5}">
                      <a16:colId xmlns:a16="http://schemas.microsoft.com/office/drawing/2014/main" val="20002"/>
                    </a:ext>
                  </a:extLst>
                </a:gridCol>
                <a:gridCol w="419420">
                  <a:extLst>
                    <a:ext uri="{9D8B030D-6E8A-4147-A177-3AD203B41FA5}">
                      <a16:colId xmlns:a16="http://schemas.microsoft.com/office/drawing/2014/main" val="20003"/>
                    </a:ext>
                  </a:extLst>
                </a:gridCol>
                <a:gridCol w="419420">
                  <a:extLst>
                    <a:ext uri="{9D8B030D-6E8A-4147-A177-3AD203B41FA5}">
                      <a16:colId xmlns:a16="http://schemas.microsoft.com/office/drawing/2014/main" val="20004"/>
                    </a:ext>
                  </a:extLst>
                </a:gridCol>
                <a:gridCol w="419420">
                  <a:extLst>
                    <a:ext uri="{9D8B030D-6E8A-4147-A177-3AD203B41FA5}">
                      <a16:colId xmlns:a16="http://schemas.microsoft.com/office/drawing/2014/main" val="20005"/>
                    </a:ext>
                  </a:extLst>
                </a:gridCol>
                <a:gridCol w="419420">
                  <a:extLst>
                    <a:ext uri="{9D8B030D-6E8A-4147-A177-3AD203B41FA5}">
                      <a16:colId xmlns:a16="http://schemas.microsoft.com/office/drawing/2014/main" val="20006"/>
                    </a:ext>
                  </a:extLst>
                </a:gridCol>
                <a:gridCol w="419420">
                  <a:extLst>
                    <a:ext uri="{9D8B030D-6E8A-4147-A177-3AD203B41FA5}">
                      <a16:colId xmlns:a16="http://schemas.microsoft.com/office/drawing/2014/main" val="20007"/>
                    </a:ext>
                  </a:extLst>
                </a:gridCol>
                <a:gridCol w="419420">
                  <a:extLst>
                    <a:ext uri="{9D8B030D-6E8A-4147-A177-3AD203B41FA5}">
                      <a16:colId xmlns:a16="http://schemas.microsoft.com/office/drawing/2014/main" val="20008"/>
                    </a:ext>
                  </a:extLst>
                </a:gridCol>
                <a:gridCol w="419420">
                  <a:extLst>
                    <a:ext uri="{9D8B030D-6E8A-4147-A177-3AD203B41FA5}">
                      <a16:colId xmlns:a16="http://schemas.microsoft.com/office/drawing/2014/main" val="20009"/>
                    </a:ext>
                  </a:extLst>
                </a:gridCol>
                <a:gridCol w="419420">
                  <a:extLst>
                    <a:ext uri="{9D8B030D-6E8A-4147-A177-3AD203B41FA5}">
                      <a16:colId xmlns:a16="http://schemas.microsoft.com/office/drawing/2014/main" val="20010"/>
                    </a:ext>
                  </a:extLst>
                </a:gridCol>
                <a:gridCol w="419420">
                  <a:extLst>
                    <a:ext uri="{9D8B030D-6E8A-4147-A177-3AD203B41FA5}">
                      <a16:colId xmlns:a16="http://schemas.microsoft.com/office/drawing/2014/main" val="20011"/>
                    </a:ext>
                  </a:extLst>
                </a:gridCol>
                <a:gridCol w="419420">
                  <a:extLst>
                    <a:ext uri="{9D8B030D-6E8A-4147-A177-3AD203B41FA5}">
                      <a16:colId xmlns:a16="http://schemas.microsoft.com/office/drawing/2014/main" val="20012"/>
                    </a:ext>
                  </a:extLst>
                </a:gridCol>
              </a:tblGrid>
              <a:tr h="394001">
                <a:tc>
                  <a:txBody>
                    <a:bodyPr/>
                    <a:lstStyle/>
                    <a:p>
                      <a:pPr defTabSz="914400">
                        <a:lnSpc>
                          <a:spcPct val="100000"/>
                        </a:lnSpc>
                        <a:tabLst>
                          <a:tab pos="914400" algn="l"/>
                        </a:tabLst>
                        <a:defRPr sz="1800">
                          <a:uFillTx/>
                        </a:defRPr>
                      </a:pPr>
                      <a:r>
                        <a:rPr sz="1100" b="1" dirty="0">
                          <a:solidFill>
                            <a:srgbClr val="FFFFFF"/>
                          </a:solidFill>
                          <a:latin typeface="Ubuntu"/>
                          <a:ea typeface="Ubuntu"/>
                          <a:cs typeface="Ubuntu"/>
                          <a:sym typeface="Ubuntu"/>
                        </a:rPr>
                        <a:t>20XX</a:t>
                      </a:r>
                    </a:p>
                  </a:txBody>
                  <a:tcPr marL="26067" marR="26067" marT="26067" marB="26067" anchor="ctr" horzOverflow="overflow">
                    <a:lnL w="0">
                      <a:miter lim="400000"/>
                    </a:lnL>
                    <a:lnR w="0">
                      <a:miter lim="400000"/>
                    </a:lnR>
                    <a:lnT w="0">
                      <a:miter lim="400000"/>
                    </a:lnT>
                    <a:lnB w="0">
                      <a:miter lim="400000"/>
                    </a:lnB>
                    <a:solidFill>
                      <a:srgbClr val="3497E0"/>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Jan</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Feb</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Mar</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Apr</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May</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Jun</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Jul</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Aug</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Sep</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Oct</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Nov</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Dec</a:t>
                      </a:r>
                    </a:p>
                  </a:txBody>
                  <a:tcPr marL="26067" marR="26067" marT="26067" marB="26067"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7"/>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0"/>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1"/>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3"/>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3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31</a:t>
                      </a:r>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31"/>
                  </a:ext>
                </a:extLst>
              </a:tr>
            </a:tbl>
          </a:graphicData>
        </a:graphic>
      </p:graphicFrame>
      <p:sp>
        <p:nvSpPr>
          <p:cNvPr id="481" name="Line"/>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2" name="Activity Two"/>
          <p:cNvSpPr/>
          <p:nvPr/>
        </p:nvSpPr>
        <p:spPr>
          <a:xfrm>
            <a:off x="3103224" y="8226471"/>
            <a:ext cx="79028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483" name="Line"/>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4" name="Activity Three"/>
          <p:cNvSpPr/>
          <p:nvPr/>
        </p:nvSpPr>
        <p:spPr>
          <a:xfrm>
            <a:off x="5261826" y="8226471"/>
            <a:ext cx="88966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485" name="Line"/>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6" name="Activity One"/>
          <p:cNvSpPr/>
          <p:nvPr/>
        </p:nvSpPr>
        <p:spPr>
          <a:xfrm>
            <a:off x="1059313" y="8226471"/>
            <a:ext cx="78386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One</a:t>
            </a:r>
          </a:p>
        </p:txBody>
      </p:sp>
      <p:sp>
        <p:nvSpPr>
          <p:cNvPr id="487" name="Line"/>
          <p:cNvSpPr/>
          <p:nvPr/>
        </p:nvSpPr>
        <p:spPr>
          <a:xfrm>
            <a:off x="1236564" y="7841675"/>
            <a:ext cx="21210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88" name="Line"/>
          <p:cNvSpPr/>
          <p:nvPr/>
        </p:nvSpPr>
        <p:spPr>
          <a:xfrm>
            <a:off x="1695932" y="7637021"/>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89" name="Line"/>
          <p:cNvSpPr/>
          <p:nvPr/>
        </p:nvSpPr>
        <p:spPr>
          <a:xfrm>
            <a:off x="2444913" y="6804913"/>
            <a:ext cx="3152715"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0" name="Line"/>
          <p:cNvSpPr/>
          <p:nvPr/>
        </p:nvSpPr>
        <p:spPr>
          <a:xfrm>
            <a:off x="2444907" y="6602969"/>
            <a:ext cx="1847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1" name="Line"/>
          <p:cNvSpPr/>
          <p:nvPr/>
        </p:nvSpPr>
        <p:spPr>
          <a:xfrm>
            <a:off x="1236559" y="6390048"/>
            <a:ext cx="2976832"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2" name="Line"/>
          <p:cNvSpPr/>
          <p:nvPr/>
        </p:nvSpPr>
        <p:spPr>
          <a:xfrm>
            <a:off x="4039268" y="6191567"/>
            <a:ext cx="1829187"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3" name="Line"/>
          <p:cNvSpPr/>
          <p:nvPr/>
        </p:nvSpPr>
        <p:spPr>
          <a:xfrm>
            <a:off x="1613113" y="5766711"/>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4" name="Line"/>
          <p:cNvSpPr/>
          <p:nvPr/>
        </p:nvSpPr>
        <p:spPr>
          <a:xfrm>
            <a:off x="2440285" y="5973925"/>
            <a:ext cx="297683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5" name="Line"/>
          <p:cNvSpPr/>
          <p:nvPr/>
        </p:nvSpPr>
        <p:spPr>
          <a:xfrm>
            <a:off x="1236559" y="5564033"/>
            <a:ext cx="2217492"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6" name="Line"/>
          <p:cNvSpPr/>
          <p:nvPr/>
        </p:nvSpPr>
        <p:spPr>
          <a:xfrm>
            <a:off x="1695927" y="5341489"/>
            <a:ext cx="2976832"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7" name="Line"/>
          <p:cNvSpPr/>
          <p:nvPr/>
        </p:nvSpPr>
        <p:spPr>
          <a:xfrm>
            <a:off x="2440285" y="5137668"/>
            <a:ext cx="2976831"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8" name="Line"/>
          <p:cNvSpPr/>
          <p:nvPr/>
        </p:nvSpPr>
        <p:spPr>
          <a:xfrm>
            <a:off x="1695934" y="4938056"/>
            <a:ext cx="337343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9" name="Line"/>
          <p:cNvSpPr/>
          <p:nvPr/>
        </p:nvSpPr>
        <p:spPr>
          <a:xfrm>
            <a:off x="3565263" y="4728016"/>
            <a:ext cx="1847700"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0" name="Line"/>
          <p:cNvSpPr/>
          <p:nvPr/>
        </p:nvSpPr>
        <p:spPr>
          <a:xfrm>
            <a:off x="2905024" y="4517977"/>
            <a:ext cx="2976832"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1" name="Line"/>
          <p:cNvSpPr/>
          <p:nvPr/>
        </p:nvSpPr>
        <p:spPr>
          <a:xfrm>
            <a:off x="1236565" y="4314225"/>
            <a:ext cx="21210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2" name="Line"/>
          <p:cNvSpPr/>
          <p:nvPr/>
        </p:nvSpPr>
        <p:spPr>
          <a:xfrm>
            <a:off x="1695933" y="4103112"/>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3" name="Line"/>
          <p:cNvSpPr/>
          <p:nvPr/>
        </p:nvSpPr>
        <p:spPr>
          <a:xfrm>
            <a:off x="2909659" y="3903500"/>
            <a:ext cx="296757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4" name="Line"/>
          <p:cNvSpPr/>
          <p:nvPr/>
        </p:nvSpPr>
        <p:spPr>
          <a:xfrm>
            <a:off x="2435652" y="3688248"/>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5" name="Line"/>
          <p:cNvSpPr/>
          <p:nvPr/>
        </p:nvSpPr>
        <p:spPr>
          <a:xfrm>
            <a:off x="1695933" y="3269243"/>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6" name="Line"/>
          <p:cNvSpPr/>
          <p:nvPr/>
        </p:nvSpPr>
        <p:spPr>
          <a:xfrm>
            <a:off x="3574525" y="3059204"/>
            <a:ext cx="1829187"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7" name="Line"/>
          <p:cNvSpPr/>
          <p:nvPr/>
        </p:nvSpPr>
        <p:spPr>
          <a:xfrm>
            <a:off x="1551400" y="2649552"/>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8" name="Line"/>
          <p:cNvSpPr/>
          <p:nvPr/>
        </p:nvSpPr>
        <p:spPr>
          <a:xfrm>
            <a:off x="2817089" y="2854379"/>
            <a:ext cx="3055019"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9" name="Line"/>
          <p:cNvSpPr/>
          <p:nvPr/>
        </p:nvSpPr>
        <p:spPr>
          <a:xfrm>
            <a:off x="1695934" y="2231035"/>
            <a:ext cx="212107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0" name="Line"/>
          <p:cNvSpPr/>
          <p:nvPr/>
        </p:nvSpPr>
        <p:spPr>
          <a:xfrm>
            <a:off x="1236564" y="2026153"/>
            <a:ext cx="3152715"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1" name="Line"/>
          <p:cNvSpPr/>
          <p:nvPr/>
        </p:nvSpPr>
        <p:spPr>
          <a:xfrm>
            <a:off x="2909658" y="1815739"/>
            <a:ext cx="296757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2" name="Line"/>
          <p:cNvSpPr/>
          <p:nvPr/>
        </p:nvSpPr>
        <p:spPr>
          <a:xfrm>
            <a:off x="1236563" y="1619137"/>
            <a:ext cx="3152715"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3" name="Line"/>
          <p:cNvSpPr/>
          <p:nvPr/>
        </p:nvSpPr>
        <p:spPr>
          <a:xfrm>
            <a:off x="2160678" y="7226065"/>
            <a:ext cx="337343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4" name="Line"/>
          <p:cNvSpPr/>
          <p:nvPr/>
        </p:nvSpPr>
        <p:spPr>
          <a:xfrm>
            <a:off x="3096074" y="7016027"/>
            <a:ext cx="1847700"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5" name="Line"/>
          <p:cNvSpPr/>
          <p:nvPr/>
        </p:nvSpPr>
        <p:spPr>
          <a:xfrm>
            <a:off x="1957178" y="7427244"/>
            <a:ext cx="1847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6" name="Yearly Scheduler"/>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Yearly Scheduler</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roject Status Dashboard"/>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Status Dashboard</a:t>
            </a:r>
          </a:p>
        </p:txBody>
      </p:sp>
      <p:sp>
        <p:nvSpPr>
          <p:cNvPr id="519" name="70%"/>
          <p:cNvSpPr/>
          <p:nvPr/>
        </p:nvSpPr>
        <p:spPr>
          <a:xfrm>
            <a:off x="1291347" y="2558265"/>
            <a:ext cx="58830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70%</a:t>
            </a:r>
          </a:p>
        </p:txBody>
      </p:sp>
      <p:sp>
        <p:nvSpPr>
          <p:cNvPr id="520" name="Complete Task"/>
          <p:cNvSpPr/>
          <p:nvPr/>
        </p:nvSpPr>
        <p:spPr>
          <a:xfrm>
            <a:off x="1111460" y="2995428"/>
            <a:ext cx="9473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Complete Task</a:t>
            </a:r>
          </a:p>
        </p:txBody>
      </p:sp>
      <p:sp>
        <p:nvSpPr>
          <p:cNvPr id="521" name="Shape"/>
          <p:cNvSpPr/>
          <p:nvPr/>
        </p:nvSpPr>
        <p:spPr>
          <a:xfrm>
            <a:off x="1938020" y="1610439"/>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2" name="Shape"/>
          <p:cNvSpPr/>
          <p:nvPr/>
        </p:nvSpPr>
        <p:spPr>
          <a:xfrm>
            <a:off x="1622279"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3" name="Shape"/>
          <p:cNvSpPr/>
          <p:nvPr/>
        </p:nvSpPr>
        <p:spPr>
          <a:xfrm>
            <a:off x="1100835"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4" name="Shape"/>
          <p:cNvSpPr/>
          <p:nvPr/>
        </p:nvSpPr>
        <p:spPr>
          <a:xfrm>
            <a:off x="885779"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5" name="Line"/>
          <p:cNvSpPr/>
          <p:nvPr/>
        </p:nvSpPr>
        <p:spPr>
          <a:xfrm rot="5506785">
            <a:off x="1630438" y="1633578"/>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26" name="Circle"/>
          <p:cNvSpPr/>
          <p:nvPr/>
        </p:nvSpPr>
        <p:spPr>
          <a:xfrm rot="5506785">
            <a:off x="1561650" y="2031789"/>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28" name="50%"/>
          <p:cNvSpPr/>
          <p:nvPr/>
        </p:nvSpPr>
        <p:spPr>
          <a:xfrm>
            <a:off x="3211303" y="2558265"/>
            <a:ext cx="58830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50%</a:t>
            </a:r>
          </a:p>
        </p:txBody>
      </p:sp>
      <p:sp>
        <p:nvSpPr>
          <p:cNvPr id="529" name="Tasks in Progress"/>
          <p:cNvSpPr/>
          <p:nvPr/>
        </p:nvSpPr>
        <p:spPr>
          <a:xfrm>
            <a:off x="2959626" y="2995428"/>
            <a:ext cx="1091646"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Tasks in Progress</a:t>
            </a:r>
          </a:p>
        </p:txBody>
      </p:sp>
      <p:sp>
        <p:nvSpPr>
          <p:cNvPr id="530" name="Shape"/>
          <p:cNvSpPr/>
          <p:nvPr/>
        </p:nvSpPr>
        <p:spPr>
          <a:xfrm>
            <a:off x="3813916" y="1605434"/>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1" name="Shape"/>
          <p:cNvSpPr/>
          <p:nvPr/>
        </p:nvSpPr>
        <p:spPr>
          <a:xfrm>
            <a:off x="3498175"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2" name="Shape"/>
          <p:cNvSpPr/>
          <p:nvPr/>
        </p:nvSpPr>
        <p:spPr>
          <a:xfrm>
            <a:off x="2976731"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3" name="Shape"/>
          <p:cNvSpPr/>
          <p:nvPr/>
        </p:nvSpPr>
        <p:spPr>
          <a:xfrm>
            <a:off x="2756673"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4" name="Line"/>
          <p:cNvSpPr/>
          <p:nvPr/>
        </p:nvSpPr>
        <p:spPr>
          <a:xfrm rot="2689836">
            <a:off x="3269494" y="1552061"/>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35" name="Circle"/>
          <p:cNvSpPr/>
          <p:nvPr/>
        </p:nvSpPr>
        <p:spPr>
          <a:xfrm rot="2689836">
            <a:off x="3444830" y="2048648"/>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37" name="Shape"/>
          <p:cNvSpPr/>
          <p:nvPr/>
        </p:nvSpPr>
        <p:spPr>
          <a:xfrm>
            <a:off x="2804247" y="3722005"/>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8" name="Shape"/>
          <p:cNvSpPr/>
          <p:nvPr/>
        </p:nvSpPr>
        <p:spPr>
          <a:xfrm>
            <a:off x="2488511" y="3507199"/>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9" name="Shape"/>
          <p:cNvSpPr/>
          <p:nvPr/>
        </p:nvSpPr>
        <p:spPr>
          <a:xfrm>
            <a:off x="1967067" y="3507199"/>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0" name="Shape"/>
          <p:cNvSpPr/>
          <p:nvPr/>
        </p:nvSpPr>
        <p:spPr>
          <a:xfrm>
            <a:off x="1752012" y="3722005"/>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1" name="Line"/>
          <p:cNvSpPr/>
          <p:nvPr/>
        </p:nvSpPr>
        <p:spPr>
          <a:xfrm rot="662417">
            <a:off x="2070141" y="3739959"/>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42" name="Circle"/>
          <p:cNvSpPr/>
          <p:nvPr/>
        </p:nvSpPr>
        <p:spPr>
          <a:xfrm rot="662417">
            <a:off x="2418206" y="4184842"/>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44" name="30%"/>
          <p:cNvSpPr/>
          <p:nvPr/>
        </p:nvSpPr>
        <p:spPr>
          <a:xfrm>
            <a:off x="2227070" y="4674835"/>
            <a:ext cx="58830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30%</a:t>
            </a:r>
          </a:p>
        </p:txBody>
      </p:sp>
      <p:sp>
        <p:nvSpPr>
          <p:cNvPr id="545" name="Not Started Tasks"/>
          <p:cNvSpPr/>
          <p:nvPr/>
        </p:nvSpPr>
        <p:spPr>
          <a:xfrm>
            <a:off x="1956608" y="5111999"/>
            <a:ext cx="112851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Not Started Tasks</a:t>
            </a:r>
          </a:p>
        </p:txBody>
      </p:sp>
      <p:sp>
        <p:nvSpPr>
          <p:cNvPr id="546" name="Shape"/>
          <p:cNvSpPr/>
          <p:nvPr/>
        </p:nvSpPr>
        <p:spPr>
          <a:xfrm>
            <a:off x="5689811"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7" name="Shape"/>
          <p:cNvSpPr/>
          <p:nvPr/>
        </p:nvSpPr>
        <p:spPr>
          <a:xfrm>
            <a:off x="5374073"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8" name="Shape"/>
          <p:cNvSpPr/>
          <p:nvPr/>
        </p:nvSpPr>
        <p:spPr>
          <a:xfrm>
            <a:off x="4852628"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9" name="Shape"/>
          <p:cNvSpPr/>
          <p:nvPr/>
        </p:nvSpPr>
        <p:spPr>
          <a:xfrm>
            <a:off x="4632571"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0" name="Line"/>
          <p:cNvSpPr/>
          <p:nvPr/>
        </p:nvSpPr>
        <p:spPr>
          <a:xfrm rot="18915740">
            <a:off x="4815453" y="1893285"/>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51" name="Circle"/>
          <p:cNvSpPr/>
          <p:nvPr/>
        </p:nvSpPr>
        <p:spPr>
          <a:xfrm rot="18915740">
            <a:off x="5312191" y="2064636"/>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53" name="0%"/>
          <p:cNvSpPr/>
          <p:nvPr/>
        </p:nvSpPr>
        <p:spPr>
          <a:xfrm>
            <a:off x="5201075" y="2558265"/>
            <a:ext cx="416781"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a:t>
            </a:r>
          </a:p>
        </p:txBody>
      </p:sp>
      <p:sp>
        <p:nvSpPr>
          <p:cNvPr id="554" name="Errors"/>
          <p:cNvSpPr/>
          <p:nvPr/>
        </p:nvSpPr>
        <p:spPr>
          <a:xfrm>
            <a:off x="5216300" y="2995428"/>
            <a:ext cx="38632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Errors</a:t>
            </a:r>
          </a:p>
        </p:txBody>
      </p:sp>
      <p:sp>
        <p:nvSpPr>
          <p:cNvPr id="555" name="Shape"/>
          <p:cNvSpPr/>
          <p:nvPr/>
        </p:nvSpPr>
        <p:spPr>
          <a:xfrm>
            <a:off x="4680152" y="3727009"/>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6" name="Shape"/>
          <p:cNvSpPr/>
          <p:nvPr/>
        </p:nvSpPr>
        <p:spPr>
          <a:xfrm>
            <a:off x="4364409" y="3512203"/>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7" name="Shape"/>
          <p:cNvSpPr/>
          <p:nvPr/>
        </p:nvSpPr>
        <p:spPr>
          <a:xfrm>
            <a:off x="3842964" y="3512203"/>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8" name="Shape"/>
          <p:cNvSpPr/>
          <p:nvPr/>
        </p:nvSpPr>
        <p:spPr>
          <a:xfrm>
            <a:off x="3627912" y="3727009"/>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9" name="Line"/>
          <p:cNvSpPr/>
          <p:nvPr/>
        </p:nvSpPr>
        <p:spPr>
          <a:xfrm rot="5689860">
            <a:off x="4337426" y="3751879"/>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60" name="Circle"/>
          <p:cNvSpPr/>
          <p:nvPr/>
        </p:nvSpPr>
        <p:spPr>
          <a:xfrm rot="5689860">
            <a:off x="4257402" y="4128224"/>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62" name="75%"/>
          <p:cNvSpPr/>
          <p:nvPr/>
        </p:nvSpPr>
        <p:spPr>
          <a:xfrm>
            <a:off x="4097066" y="4674835"/>
            <a:ext cx="58830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dirty="0">
                <a:solidFill>
                  <a:schemeClr val="bg1"/>
                </a:solidFill>
              </a:rPr>
              <a:t>75%</a:t>
            </a:r>
          </a:p>
        </p:txBody>
      </p:sp>
      <p:sp>
        <p:nvSpPr>
          <p:cNvPr id="563" name="Project Completed"/>
          <p:cNvSpPr/>
          <p:nvPr/>
        </p:nvSpPr>
        <p:spPr>
          <a:xfrm>
            <a:off x="3790887" y="5111999"/>
            <a:ext cx="120065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Project Completed</a:t>
            </a:r>
          </a:p>
        </p:txBody>
      </p:sp>
      <p:graphicFrame>
        <p:nvGraphicFramePr>
          <p:cNvPr id="564" name="Table"/>
          <p:cNvGraphicFramePr/>
          <p:nvPr>
            <p:extLst>
              <p:ext uri="{D42A27DB-BD31-4B8C-83A1-F6EECF244321}">
                <p14:modId xmlns:p14="http://schemas.microsoft.com/office/powerpoint/2010/main" val="1710794199"/>
              </p:ext>
            </p:extLst>
          </p:nvPr>
        </p:nvGraphicFramePr>
        <p:xfrm>
          <a:off x="590975" y="5766079"/>
          <a:ext cx="5682415" cy="2721892"/>
        </p:xfrm>
        <a:graphic>
          <a:graphicData uri="http://schemas.openxmlformats.org/drawingml/2006/table">
            <a:tbl>
              <a:tblPr>
                <a:tableStyleId>{4C3C2611-4C71-4FC5-86AE-919BDF0F9419}</a:tableStyleId>
              </a:tblPr>
              <a:tblGrid>
                <a:gridCol w="1136483">
                  <a:extLst>
                    <a:ext uri="{9D8B030D-6E8A-4147-A177-3AD203B41FA5}">
                      <a16:colId xmlns:a16="http://schemas.microsoft.com/office/drawing/2014/main" val="20000"/>
                    </a:ext>
                  </a:extLst>
                </a:gridCol>
                <a:gridCol w="1136483">
                  <a:extLst>
                    <a:ext uri="{9D8B030D-6E8A-4147-A177-3AD203B41FA5}">
                      <a16:colId xmlns:a16="http://schemas.microsoft.com/office/drawing/2014/main" val="20001"/>
                    </a:ext>
                  </a:extLst>
                </a:gridCol>
                <a:gridCol w="1136483">
                  <a:extLst>
                    <a:ext uri="{9D8B030D-6E8A-4147-A177-3AD203B41FA5}">
                      <a16:colId xmlns:a16="http://schemas.microsoft.com/office/drawing/2014/main" val="20002"/>
                    </a:ext>
                  </a:extLst>
                </a:gridCol>
                <a:gridCol w="1136483">
                  <a:extLst>
                    <a:ext uri="{9D8B030D-6E8A-4147-A177-3AD203B41FA5}">
                      <a16:colId xmlns:a16="http://schemas.microsoft.com/office/drawing/2014/main" val="20003"/>
                    </a:ext>
                  </a:extLst>
                </a:gridCol>
                <a:gridCol w="1136483">
                  <a:extLst>
                    <a:ext uri="{9D8B030D-6E8A-4147-A177-3AD203B41FA5}">
                      <a16:colId xmlns:a16="http://schemas.microsoft.com/office/drawing/2014/main" val="20004"/>
                    </a:ext>
                  </a:extLst>
                </a:gridCol>
              </a:tblGrid>
              <a:tr h="478776">
                <a:tc>
                  <a:txBody>
                    <a:bodyPr/>
                    <a:lstStyle/>
                    <a:p>
                      <a:pPr defTabSz="1828342">
                        <a:lnSpc>
                          <a:spcPct val="100000"/>
                        </a:lnSpc>
                        <a:defRPr sz="1800">
                          <a:uFillTx/>
                        </a:defRPr>
                      </a:pPr>
                      <a:r>
                        <a:rPr sz="1200" b="1" dirty="0">
                          <a:solidFill>
                            <a:srgbClr val="FFFFFF"/>
                          </a:solidFill>
                          <a:latin typeface="Ubuntu"/>
                          <a:ea typeface="Ubuntu"/>
                          <a:cs typeface="Ubuntu"/>
                          <a:sym typeface="Ubuntu"/>
                        </a:rPr>
                        <a:t>Task</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a:solidFill>
                            <a:srgbClr val="FFFFFF"/>
                          </a:solidFill>
                          <a:latin typeface="Ubuntu"/>
                          <a:ea typeface="Ubuntu"/>
                          <a:cs typeface="Ubuntu"/>
                          <a:sym typeface="Ubuntu"/>
                        </a:rPr>
                        <a:t>Description</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lang="en-US" sz="1200" b="1" dirty="0">
                          <a:solidFill>
                            <a:srgbClr val="FFFFFF"/>
                          </a:solidFill>
                          <a:latin typeface="Ubuntu"/>
                          <a:ea typeface="Ubuntu"/>
                          <a:cs typeface="Ubuntu"/>
                          <a:sym typeface="Ubuntu"/>
                        </a:rPr>
                        <a:t>Priority</a:t>
                      </a:r>
                      <a:endParaRPr sz="1200" b="1" dirty="0">
                        <a:solidFill>
                          <a:srgbClr val="FFFFFF"/>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a:solidFill>
                            <a:srgbClr val="FFFFFF"/>
                          </a:solidFill>
                          <a:latin typeface="Ubuntu"/>
                          <a:ea typeface="Ubuntu"/>
                          <a:cs typeface="Ubuntu"/>
                          <a:sym typeface="Ubuntu"/>
                        </a:rPr>
                        <a:t>Status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dirty="0">
                          <a:solidFill>
                            <a:srgbClr val="FFFFFF"/>
                          </a:solidFill>
                          <a:latin typeface="Ubuntu"/>
                          <a:ea typeface="Ubuntu"/>
                          <a:cs typeface="Ubuntu"/>
                          <a:sym typeface="Ubuntu"/>
                        </a:rPr>
                        <a:t>Complete</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0779">
                <a:tc>
                  <a:txBody>
                    <a:bodyPr/>
                    <a:lstStyle/>
                    <a:p>
                      <a:pPr defTabSz="1828342">
                        <a:lnSpc>
                          <a:spcPct val="70000"/>
                        </a:lnSpc>
                        <a:defRPr sz="1800">
                          <a:uFillTx/>
                        </a:defRPr>
                      </a:pPr>
                      <a:r>
                        <a:rPr sz="1200" dirty="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Hight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Done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Hight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60%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Normal</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80%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Low</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40%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Management Team"/>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Management Team</a:t>
            </a:r>
          </a:p>
        </p:txBody>
      </p:sp>
      <p:sp>
        <p:nvSpPr>
          <p:cNvPr id="567" name="Cristopher Johnson"/>
          <p:cNvSpPr/>
          <p:nvPr/>
        </p:nvSpPr>
        <p:spPr>
          <a:xfrm>
            <a:off x="2799848" y="3151507"/>
            <a:ext cx="126156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Cristopher Johnson</a:t>
            </a:r>
          </a:p>
        </p:txBody>
      </p:sp>
      <p:sp>
        <p:nvSpPr>
          <p:cNvPr id="568" name="Project Manager"/>
          <p:cNvSpPr/>
          <p:nvPr/>
        </p:nvSpPr>
        <p:spPr>
          <a:xfrm>
            <a:off x="2896832" y="3400349"/>
            <a:ext cx="1067600"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Project Manager</a:t>
            </a:r>
          </a:p>
        </p:txBody>
      </p:sp>
      <p:sp>
        <p:nvSpPr>
          <p:cNvPr id="569" name="Sean Collins"/>
          <p:cNvSpPr/>
          <p:nvPr/>
        </p:nvSpPr>
        <p:spPr>
          <a:xfrm>
            <a:off x="3037901" y="6794717"/>
            <a:ext cx="78547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Sean Collins</a:t>
            </a:r>
          </a:p>
        </p:txBody>
      </p:sp>
      <p:sp>
        <p:nvSpPr>
          <p:cNvPr id="570" name="Client Dept. Chief"/>
          <p:cNvSpPr/>
          <p:nvPr/>
        </p:nvSpPr>
        <p:spPr>
          <a:xfrm>
            <a:off x="2866375" y="7043559"/>
            <a:ext cx="1128514"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dirty="0">
                <a:solidFill>
                  <a:schemeClr val="bg1"/>
                </a:solidFill>
              </a:rPr>
              <a:t>Client Dept. Chief</a:t>
            </a:r>
          </a:p>
        </p:txBody>
      </p:sp>
      <p:sp>
        <p:nvSpPr>
          <p:cNvPr id="573" name="Lorem ipsum, or lipsum as it is sometimes known, is dummy text used in laying out print, graphic or web designs."/>
          <p:cNvSpPr/>
          <p:nvPr/>
        </p:nvSpPr>
        <p:spPr>
          <a:xfrm>
            <a:off x="2167869" y="3821228"/>
            <a:ext cx="2525524"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a:t>
            </a:r>
          </a:p>
        </p:txBody>
      </p:sp>
      <p:sp>
        <p:nvSpPr>
          <p:cNvPr id="574" name="Lorem ipsum, or lipsum as it is sometimes known, is dummy text used in laying out print, graphic or web designs."/>
          <p:cNvSpPr/>
          <p:nvPr/>
        </p:nvSpPr>
        <p:spPr>
          <a:xfrm>
            <a:off x="2167869" y="7464440"/>
            <a:ext cx="2525524"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a:t>
            </a:r>
          </a:p>
        </p:txBody>
      </p:sp>
      <p:sp>
        <p:nvSpPr>
          <p:cNvPr id="2" name="Picture Placeholder 1">
            <a:extLst>
              <a:ext uri="{FF2B5EF4-FFF2-40B4-BE49-F238E27FC236}">
                <a16:creationId xmlns:a16="http://schemas.microsoft.com/office/drawing/2014/main" id="{FA486F05-E370-2241-89CB-D94EAC0ED957}"/>
              </a:ext>
            </a:extLst>
          </p:cNvPr>
          <p:cNvSpPr>
            <a:spLocks noGrp="1"/>
          </p:cNvSpPr>
          <p:nvPr>
            <p:ph type="pic" sz="quarter" idx="10"/>
          </p:nvPr>
        </p:nvSpPr>
        <p:spPr>
          <a:ln>
            <a:solidFill>
              <a:schemeClr val="bg2"/>
            </a:solidFill>
          </a:ln>
        </p:spPr>
      </p:sp>
      <p:sp>
        <p:nvSpPr>
          <p:cNvPr id="3" name="Picture Placeholder 2">
            <a:extLst>
              <a:ext uri="{FF2B5EF4-FFF2-40B4-BE49-F238E27FC236}">
                <a16:creationId xmlns:a16="http://schemas.microsoft.com/office/drawing/2014/main" id="{189BE5F0-497C-CB4F-ADA2-E024904F586A}"/>
              </a:ext>
            </a:extLst>
          </p:cNvPr>
          <p:cNvSpPr>
            <a:spLocks noGrp="1"/>
          </p:cNvSpPr>
          <p:nvPr>
            <p:ph type="pic" sz="quarter" idx="11"/>
          </p:nvPr>
        </p:nvSpPr>
        <p:spPr>
          <a:ln>
            <a:solidFill>
              <a:schemeClr val="bg2"/>
            </a:solidFill>
          </a:ln>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B99A36F-73EB-7044-8CB5-F7AAC4723CE4}"/>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44F51D86-D333-BF42-ADC3-08C5B050D3A9}"/>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93DA3A59-AB6F-CD41-A793-34291C401747}"/>
              </a:ext>
            </a:extLst>
          </p:cNvPr>
          <p:cNvSpPr>
            <a:spLocks noGrp="1"/>
          </p:cNvSpPr>
          <p:nvPr>
            <p:ph type="pic" sz="quarter" idx="12"/>
          </p:nvPr>
        </p:nvSpPr>
        <p:spPr/>
      </p:sp>
      <p:sp>
        <p:nvSpPr>
          <p:cNvPr id="11" name="Picture Placeholder 10">
            <a:extLst>
              <a:ext uri="{FF2B5EF4-FFF2-40B4-BE49-F238E27FC236}">
                <a16:creationId xmlns:a16="http://schemas.microsoft.com/office/drawing/2014/main" id="{41C22DF7-BFD9-1F44-99FD-3C4F9068F336}"/>
              </a:ext>
            </a:extLst>
          </p:cNvPr>
          <p:cNvSpPr>
            <a:spLocks noGrp="1"/>
          </p:cNvSpPr>
          <p:nvPr>
            <p:ph type="pic" sz="quarter" idx="13"/>
          </p:nvPr>
        </p:nvSpPr>
        <p:spPr>
          <a:xfrm>
            <a:off x="4187578" y="1601768"/>
            <a:ext cx="1404395" cy="1365499"/>
          </a:xfrm>
        </p:spPr>
      </p:sp>
      <p:sp>
        <p:nvSpPr>
          <p:cNvPr id="12" name="Picture Placeholder 11">
            <a:extLst>
              <a:ext uri="{FF2B5EF4-FFF2-40B4-BE49-F238E27FC236}">
                <a16:creationId xmlns:a16="http://schemas.microsoft.com/office/drawing/2014/main" id="{F313A416-A019-E24A-90FD-E5404E319E56}"/>
              </a:ext>
            </a:extLst>
          </p:cNvPr>
          <p:cNvSpPr>
            <a:spLocks noGrp="1"/>
          </p:cNvSpPr>
          <p:nvPr>
            <p:ph type="pic" sz="quarter" idx="14"/>
          </p:nvPr>
        </p:nvSpPr>
        <p:spPr>
          <a:xfrm>
            <a:off x="4187579" y="3801509"/>
            <a:ext cx="1404395" cy="1365499"/>
          </a:xfrm>
        </p:spPr>
      </p:sp>
      <p:sp>
        <p:nvSpPr>
          <p:cNvPr id="13" name="Picture Placeholder 12">
            <a:extLst>
              <a:ext uri="{FF2B5EF4-FFF2-40B4-BE49-F238E27FC236}">
                <a16:creationId xmlns:a16="http://schemas.microsoft.com/office/drawing/2014/main" id="{DE3EB99C-B890-0442-A8D9-6FA81710B668}"/>
              </a:ext>
            </a:extLst>
          </p:cNvPr>
          <p:cNvSpPr>
            <a:spLocks noGrp="1"/>
          </p:cNvSpPr>
          <p:nvPr>
            <p:ph type="pic" sz="quarter" idx="15"/>
          </p:nvPr>
        </p:nvSpPr>
        <p:spPr>
          <a:xfrm>
            <a:off x="4201153" y="6228205"/>
            <a:ext cx="1377236" cy="1365499"/>
          </a:xfrm>
        </p:spPr>
      </p:sp>
      <p:sp>
        <p:nvSpPr>
          <p:cNvPr id="576" name="Project Team"/>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a:t>
            </a:r>
          </a:p>
        </p:txBody>
      </p:sp>
      <p:sp>
        <p:nvSpPr>
          <p:cNvPr id="579" name="Sean Collins"/>
          <p:cNvSpPr/>
          <p:nvPr/>
        </p:nvSpPr>
        <p:spPr>
          <a:xfrm>
            <a:off x="1649706" y="3117480"/>
            <a:ext cx="78547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Sean Collins</a:t>
            </a:r>
          </a:p>
        </p:txBody>
      </p:sp>
      <p:sp>
        <p:nvSpPr>
          <p:cNvPr id="580" name="Administrator"/>
          <p:cNvSpPr/>
          <p:nvPr/>
        </p:nvSpPr>
        <p:spPr>
          <a:xfrm>
            <a:off x="1595200" y="3324616"/>
            <a:ext cx="89447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Administrator</a:t>
            </a:r>
          </a:p>
        </p:txBody>
      </p:sp>
      <p:sp>
        <p:nvSpPr>
          <p:cNvPr id="581" name="Sven Ferguson"/>
          <p:cNvSpPr/>
          <p:nvPr/>
        </p:nvSpPr>
        <p:spPr>
          <a:xfrm>
            <a:off x="1566347" y="5375788"/>
            <a:ext cx="9521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Sven Ferguson</a:t>
            </a:r>
          </a:p>
        </p:txBody>
      </p:sp>
      <p:sp>
        <p:nvSpPr>
          <p:cNvPr id="582" name="Client Service"/>
          <p:cNvSpPr/>
          <p:nvPr/>
        </p:nvSpPr>
        <p:spPr>
          <a:xfrm>
            <a:off x="1608024" y="5582925"/>
            <a:ext cx="868829"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Client Service</a:t>
            </a:r>
          </a:p>
        </p:txBody>
      </p:sp>
      <p:sp>
        <p:nvSpPr>
          <p:cNvPr id="584" name="Anna Sue"/>
          <p:cNvSpPr/>
          <p:nvPr/>
        </p:nvSpPr>
        <p:spPr>
          <a:xfrm>
            <a:off x="1732258" y="7759534"/>
            <a:ext cx="62036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Anna Sue</a:t>
            </a:r>
          </a:p>
        </p:txBody>
      </p:sp>
      <p:sp>
        <p:nvSpPr>
          <p:cNvPr id="585" name="Account Manager"/>
          <p:cNvSpPr/>
          <p:nvPr/>
        </p:nvSpPr>
        <p:spPr>
          <a:xfrm>
            <a:off x="1472569" y="7966672"/>
            <a:ext cx="1139736"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Account Manager</a:t>
            </a:r>
          </a:p>
        </p:txBody>
      </p:sp>
      <p:sp>
        <p:nvSpPr>
          <p:cNvPr id="588" name="Rebecca Smith"/>
          <p:cNvSpPr/>
          <p:nvPr/>
        </p:nvSpPr>
        <p:spPr>
          <a:xfrm>
            <a:off x="4409676" y="3117480"/>
            <a:ext cx="96019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Rebecca Smith</a:t>
            </a:r>
          </a:p>
        </p:txBody>
      </p:sp>
      <p:sp>
        <p:nvSpPr>
          <p:cNvPr id="589" name="Manager Head"/>
          <p:cNvSpPr/>
          <p:nvPr/>
        </p:nvSpPr>
        <p:spPr>
          <a:xfrm>
            <a:off x="4399251" y="3324616"/>
            <a:ext cx="981038"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Manager Head </a:t>
            </a:r>
          </a:p>
        </p:txBody>
      </p:sp>
      <p:sp>
        <p:nvSpPr>
          <p:cNvPr id="590" name="Alan Holden"/>
          <p:cNvSpPr/>
          <p:nvPr/>
        </p:nvSpPr>
        <p:spPr>
          <a:xfrm>
            <a:off x="4486619" y="5375788"/>
            <a:ext cx="80631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591" name="Account Manager"/>
          <p:cNvSpPr/>
          <p:nvPr/>
        </p:nvSpPr>
        <p:spPr>
          <a:xfrm>
            <a:off x="4319904" y="5582925"/>
            <a:ext cx="1139736"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Account Manager</a:t>
            </a:r>
          </a:p>
        </p:txBody>
      </p:sp>
      <p:sp>
        <p:nvSpPr>
          <p:cNvPr id="593" name="Sam Finnegan"/>
          <p:cNvSpPr/>
          <p:nvPr/>
        </p:nvSpPr>
        <p:spPr>
          <a:xfrm>
            <a:off x="4440190" y="7786167"/>
            <a:ext cx="91691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Sam Finnegan</a:t>
            </a:r>
          </a:p>
        </p:txBody>
      </p:sp>
      <p:sp>
        <p:nvSpPr>
          <p:cNvPr id="594" name="Product Director"/>
          <p:cNvSpPr/>
          <p:nvPr/>
        </p:nvSpPr>
        <p:spPr>
          <a:xfrm>
            <a:off x="4347216" y="7993304"/>
            <a:ext cx="1102866"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Product Director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texte, rouge, feu de signalisation&#10;&#10;Description générée automatiquement">
            <a:extLst>
              <a:ext uri="{FF2B5EF4-FFF2-40B4-BE49-F238E27FC236}">
                <a16:creationId xmlns:a16="http://schemas.microsoft.com/office/drawing/2014/main" id="{1B934C26-0A4B-4BF7-80AB-086BD1911B6A}"/>
              </a:ext>
            </a:extLst>
          </p:cNvPr>
          <p:cNvPicPr>
            <a:picLocks noChangeAspect="1"/>
          </p:cNvPicPr>
          <p:nvPr/>
        </p:nvPicPr>
        <p:blipFill rotWithShape="1">
          <a:blip r:embed="rId2">
            <a:extLst>
              <a:ext uri="{28A0092B-C50C-407E-A947-70E740481C1C}">
                <a14:useLocalDpi xmlns:a14="http://schemas.microsoft.com/office/drawing/2010/main" val="0"/>
              </a:ext>
            </a:extLst>
          </a:blip>
          <a:srcRect t="4822"/>
          <a:stretch/>
        </p:blipFill>
        <p:spPr>
          <a:xfrm>
            <a:off x="674077" y="970257"/>
            <a:ext cx="5509846" cy="4147042"/>
          </a:xfrm>
          <a:prstGeom prst="rect">
            <a:avLst/>
          </a:prstGeom>
        </p:spPr>
      </p:pic>
      <p:sp>
        <p:nvSpPr>
          <p:cNvPr id="44" name="Project Summary"/>
          <p:cNvSpPr/>
          <p:nvPr/>
        </p:nvSpPr>
        <p:spPr>
          <a:xfrm>
            <a:off x="674077" y="385323"/>
            <a:ext cx="5640712"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Résumé de projet</a:t>
            </a:r>
            <a:endParaRPr sz="2627" dirty="0">
              <a:solidFill>
                <a:schemeClr val="bg1"/>
              </a:solidFill>
            </a:endParaRPr>
          </a:p>
        </p:txBody>
      </p:sp>
      <p:graphicFrame>
        <p:nvGraphicFramePr>
          <p:cNvPr id="47" name="Table"/>
          <p:cNvGraphicFramePr/>
          <p:nvPr>
            <p:extLst>
              <p:ext uri="{D42A27DB-BD31-4B8C-83A1-F6EECF244321}">
                <p14:modId xmlns:p14="http://schemas.microsoft.com/office/powerpoint/2010/main" val="1693036073"/>
              </p:ext>
            </p:extLst>
          </p:nvPr>
        </p:nvGraphicFramePr>
        <p:xfrm>
          <a:off x="598221" y="4964388"/>
          <a:ext cx="5667463" cy="3430301"/>
        </p:xfrm>
        <a:graphic>
          <a:graphicData uri="http://schemas.openxmlformats.org/drawingml/2006/table">
            <a:tbl>
              <a:tblPr>
                <a:tableStyleId>{4C3C2611-4C71-4FC5-86AE-919BDF0F9419}</a:tableStyleId>
              </a:tblPr>
              <a:tblGrid>
                <a:gridCol w="2662791">
                  <a:extLst>
                    <a:ext uri="{9D8B030D-6E8A-4147-A177-3AD203B41FA5}">
                      <a16:colId xmlns:a16="http://schemas.microsoft.com/office/drawing/2014/main" val="20000"/>
                    </a:ext>
                  </a:extLst>
                </a:gridCol>
                <a:gridCol w="3004672">
                  <a:extLst>
                    <a:ext uri="{9D8B030D-6E8A-4147-A177-3AD203B41FA5}">
                      <a16:colId xmlns:a16="http://schemas.microsoft.com/office/drawing/2014/main" val="20001"/>
                    </a:ext>
                  </a:extLst>
                </a:gridCol>
              </a:tblGrid>
              <a:tr h="490043">
                <a:tc>
                  <a:txBody>
                    <a:bodyPr/>
                    <a:lstStyle/>
                    <a:p>
                      <a:pPr algn="l" defTabSz="1828342">
                        <a:defRPr sz="1800">
                          <a:uFillTx/>
                        </a:defRPr>
                      </a:pPr>
                      <a:r>
                        <a:rPr lang="fr-FR" sz="1200" b="1" dirty="0">
                          <a:solidFill>
                            <a:srgbClr val="FFFFFF"/>
                          </a:solidFill>
                          <a:latin typeface="Ubuntu"/>
                          <a:ea typeface="Ubuntu"/>
                          <a:cs typeface="Ubuntu"/>
                          <a:sym typeface="Ubuntu"/>
                        </a:rPr>
                        <a:t>PONG</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algn="l"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client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M. Chaland, M. </a:t>
                      </a:r>
                      <a:r>
                        <a:rPr lang="fr-FR" sz="1200" dirty="0" err="1">
                          <a:solidFill>
                            <a:schemeClr val="bg1"/>
                          </a:solidFill>
                          <a:latin typeface="Ubuntu"/>
                          <a:ea typeface="Ubuntu"/>
                          <a:cs typeface="Ubuntu"/>
                          <a:sym typeface="Ubuntu"/>
                        </a:rPr>
                        <a:t>Soloche</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Pong</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Chef de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Loïc Pilon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490043">
                <a:tc>
                  <a:txBody>
                    <a:bodyPr/>
                    <a:lstStyle/>
                    <a:p>
                      <a:pPr algn="l" defTabSz="1828342">
                        <a:defRPr sz="1800">
                          <a:uFillTx/>
                        </a:defRPr>
                      </a:pPr>
                      <a:r>
                        <a:rPr sz="1200" dirty="0">
                          <a:solidFill>
                            <a:schemeClr val="bg1"/>
                          </a:solidFill>
                          <a:latin typeface="Ubuntu"/>
                          <a:ea typeface="Ubuntu"/>
                          <a:cs typeface="Ubuntu"/>
                          <a:sym typeface="Ubuntu"/>
                        </a:rPr>
                        <a:t>Date</a:t>
                      </a:r>
                      <a:r>
                        <a:rPr lang="fr-FR" sz="1200" dirty="0">
                          <a:solidFill>
                            <a:schemeClr val="bg1"/>
                          </a:solidFill>
                          <a:latin typeface="Ubuntu"/>
                          <a:ea typeface="Ubuntu"/>
                          <a:cs typeface="Ubuntu"/>
                          <a:sym typeface="Ubuntu"/>
                        </a:rPr>
                        <a:t> de début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Janvier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Date de fin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Mai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Durée du projet </a:t>
                      </a:r>
                      <a:r>
                        <a:rPr sz="1200" dirty="0">
                          <a:solidFill>
                            <a:schemeClr val="bg1"/>
                          </a:solidFill>
                          <a:latin typeface="Ubuntu"/>
                          <a:ea typeface="Ubuntu"/>
                          <a:cs typeface="Ubuntu"/>
                          <a:sym typeface="Ubuntu"/>
                        </a:rPr>
                        <a:t>(</a:t>
                      </a:r>
                      <a:r>
                        <a:rPr lang="fr-FR" sz="1200" dirty="0">
                          <a:solidFill>
                            <a:schemeClr val="bg1"/>
                          </a:solidFill>
                          <a:latin typeface="Ubuntu"/>
                          <a:ea typeface="Ubuntu"/>
                          <a:cs typeface="Ubuntu"/>
                          <a:sym typeface="Ubuntu"/>
                        </a:rPr>
                        <a:t>semaines</a:t>
                      </a:r>
                      <a:r>
                        <a:rPr sz="1200" dirty="0">
                          <a:solidFill>
                            <a:schemeClr val="bg1"/>
                          </a:solidFill>
                          <a:latin typeface="Ubuntu"/>
                          <a:ea typeface="Ubuntu"/>
                          <a:cs typeface="Ubuntu"/>
                          <a:sym typeface="Ubuntu"/>
                        </a:rPr>
                        <a:t>)</a:t>
                      </a: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17</a:t>
                      </a:r>
                      <a:r>
                        <a:rPr sz="1200" dirty="0">
                          <a:solidFill>
                            <a:schemeClr val="bg1"/>
                          </a:solidFill>
                          <a:latin typeface="Ubuntu"/>
                          <a:ea typeface="Ubuntu"/>
                          <a:cs typeface="Ubuntu"/>
                          <a:sym typeface="Ubuntu"/>
                        </a:rPr>
                        <a:t> </a:t>
                      </a:r>
                      <a:r>
                        <a:rPr lang="fr-FR" sz="1200" dirty="0">
                          <a:solidFill>
                            <a:schemeClr val="bg1"/>
                          </a:solidFill>
                          <a:latin typeface="Ubuntu"/>
                          <a:ea typeface="Ubuntu"/>
                          <a:cs typeface="Ubuntu"/>
                          <a:sym typeface="Ubuntu"/>
                        </a:rPr>
                        <a:t>semaines</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pic>
        <p:nvPicPr>
          <p:cNvPr id="6" name="Picture 2">
            <a:extLst>
              <a:ext uri="{FF2B5EF4-FFF2-40B4-BE49-F238E27FC236}">
                <a16:creationId xmlns:a16="http://schemas.microsoft.com/office/drawing/2014/main" id="{F8672AE5-4770-49A7-AB37-7F58C607D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Project Team"/>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Team</a:t>
            </a:r>
          </a:p>
        </p:txBody>
      </p:sp>
      <p:graphicFrame>
        <p:nvGraphicFramePr>
          <p:cNvPr id="597" name="Table"/>
          <p:cNvGraphicFramePr/>
          <p:nvPr>
            <p:extLst>
              <p:ext uri="{D42A27DB-BD31-4B8C-83A1-F6EECF244321}">
                <p14:modId xmlns:p14="http://schemas.microsoft.com/office/powerpoint/2010/main" val="719453812"/>
              </p:ext>
            </p:extLst>
          </p:nvPr>
        </p:nvGraphicFramePr>
        <p:xfrm>
          <a:off x="593005" y="1101191"/>
          <a:ext cx="5687500" cy="7388079"/>
        </p:xfrm>
        <a:graphic>
          <a:graphicData uri="http://schemas.openxmlformats.org/drawingml/2006/table">
            <a:tbl>
              <a:tblPr>
                <a:tableStyleId>{4C3C2611-4C71-4FC5-86AE-919BDF0F9419}</a:tableStyleId>
              </a:tblPr>
              <a:tblGrid>
                <a:gridCol w="1421875">
                  <a:extLst>
                    <a:ext uri="{9D8B030D-6E8A-4147-A177-3AD203B41FA5}">
                      <a16:colId xmlns:a16="http://schemas.microsoft.com/office/drawing/2014/main" val="20000"/>
                    </a:ext>
                  </a:extLst>
                </a:gridCol>
                <a:gridCol w="1421875">
                  <a:extLst>
                    <a:ext uri="{9D8B030D-6E8A-4147-A177-3AD203B41FA5}">
                      <a16:colId xmlns:a16="http://schemas.microsoft.com/office/drawing/2014/main" val="20001"/>
                    </a:ext>
                  </a:extLst>
                </a:gridCol>
                <a:gridCol w="1421875">
                  <a:extLst>
                    <a:ext uri="{9D8B030D-6E8A-4147-A177-3AD203B41FA5}">
                      <a16:colId xmlns:a16="http://schemas.microsoft.com/office/drawing/2014/main" val="20002"/>
                    </a:ext>
                  </a:extLst>
                </a:gridCol>
                <a:gridCol w="1421875">
                  <a:extLst>
                    <a:ext uri="{9D8B030D-6E8A-4147-A177-3AD203B41FA5}">
                      <a16:colId xmlns:a16="http://schemas.microsoft.com/office/drawing/2014/main" val="20003"/>
                    </a:ext>
                  </a:extLst>
                </a:gridCol>
              </a:tblGrid>
              <a:tr h="636015">
                <a:tc>
                  <a:txBody>
                    <a:bodyPr/>
                    <a:lstStyle/>
                    <a:p>
                      <a:pPr defTabSz="1828342">
                        <a:defRPr sz="1800">
                          <a:uFillTx/>
                        </a:defRPr>
                      </a:pPr>
                      <a:r>
                        <a:rPr sz="1200" b="1">
                          <a:solidFill>
                            <a:srgbClr val="FFFFFF"/>
                          </a:solidFill>
                          <a:latin typeface="Ubuntu"/>
                          <a:ea typeface="Ubuntu"/>
                          <a:cs typeface="Ubuntu"/>
                          <a:sym typeface="Ubuntu"/>
                        </a:rPr>
                        <a:t>Management Team</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Name</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Email</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Project share</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701373">
                <a:tc>
                  <a:txBody>
                    <a:bodyPr/>
                    <a:lstStyle/>
                    <a:p>
                      <a:pPr defTabSz="1828342">
                        <a:defRPr sz="1800">
                          <a:uFillTx/>
                        </a:defRPr>
                      </a:pPr>
                      <a:r>
                        <a:rPr sz="1200" dirty="0">
                          <a:solidFill>
                            <a:schemeClr val="bg1"/>
                          </a:solidFill>
                          <a:latin typeface="Ubuntu"/>
                          <a:ea typeface="Ubuntu"/>
                          <a:cs typeface="Ubuntu"/>
                          <a:sym typeface="Ubuntu"/>
                        </a:rPr>
                        <a:t>Project Manager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Human Resources</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project@pm.design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481503">
                <a:tc>
                  <a:txBody>
                    <a:bodyPr/>
                    <a:lstStyle/>
                    <a:p>
                      <a:pPr defTabSz="1828342">
                        <a:defRPr sz="1800">
                          <a:uFillTx/>
                        </a:defRPr>
                      </a:pPr>
                      <a:r>
                        <a:rPr sz="1200" b="1">
                          <a:solidFill>
                            <a:srgbClr val="FFFFFF"/>
                          </a:solidFill>
                          <a:latin typeface="Ubuntu"/>
                          <a:ea typeface="Ubuntu"/>
                          <a:cs typeface="Ubuntu"/>
                          <a:sym typeface="Ubuntu"/>
                        </a:rPr>
                        <a:t>Project Team</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dirty="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2"/>
                  </a:ext>
                </a:extLst>
              </a:tr>
              <a:tr h="1392297">
                <a:tc>
                  <a:txBody>
                    <a:bodyPr/>
                    <a:lstStyle/>
                    <a:p>
                      <a:pPr defTabSz="1828342">
                        <a:defRPr sz="1800">
                          <a:uFillTx/>
                        </a:defRPr>
                      </a:pPr>
                      <a:r>
                        <a:rPr sz="1200" dirty="0">
                          <a:solidFill>
                            <a:schemeClr val="bg1"/>
                          </a:solidFill>
                          <a:latin typeface="Ubuntu"/>
                          <a:ea typeface="Ubuntu"/>
                          <a:cs typeface="Ubuntu"/>
                          <a:sym typeface="Ubuntu"/>
                        </a:rPr>
                        <a:t>Account Manager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Rebecca Smith</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1392297">
                <a:tc>
                  <a:txBody>
                    <a:bodyPr/>
                    <a:lstStyle/>
                    <a:p>
                      <a:pPr defTabSz="1828342">
                        <a:defRPr sz="1800">
                          <a:uFillTx/>
                        </a:defRPr>
                      </a:pPr>
                      <a:r>
                        <a:rPr sz="1200" dirty="0">
                          <a:solidFill>
                            <a:schemeClr val="bg1"/>
                          </a:solidFill>
                          <a:latin typeface="Ubuntu"/>
                          <a:ea typeface="Ubuntu"/>
                          <a:cs typeface="Ubuntu"/>
                          <a:sym typeface="Ubuntu"/>
                        </a:rPr>
                        <a:t>Design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Anna Sue</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err="1">
                          <a:solidFill>
                            <a:schemeClr val="bg1"/>
                          </a:solidFill>
                          <a:latin typeface="Ubuntu"/>
                          <a:ea typeface="Ubuntu"/>
                          <a:cs typeface="Ubuntu"/>
                          <a:sym typeface="Ubuntu"/>
                        </a:rPr>
                        <a:t>project@design</a:t>
                      </a:r>
                      <a:endParaRPr sz="1200" dirty="0">
                        <a:solidFill>
                          <a:schemeClr val="bg1"/>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60%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1392297">
                <a:tc>
                  <a:txBody>
                    <a:bodyPr/>
                    <a:lstStyle/>
                    <a:p>
                      <a:pPr defTabSz="1828342">
                        <a:defRPr sz="1800">
                          <a:uFillTx/>
                        </a:defRPr>
                      </a:pPr>
                      <a:r>
                        <a:rPr sz="1200" dirty="0">
                          <a:solidFill>
                            <a:schemeClr val="bg1"/>
                          </a:solidFill>
                          <a:latin typeface="Ubuntu"/>
                          <a:ea typeface="Ubuntu"/>
                          <a:cs typeface="Ubuntu"/>
                          <a:sym typeface="Ubuntu"/>
                        </a:rPr>
                        <a:t>Development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Sven Ferguson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err="1">
                          <a:solidFill>
                            <a:schemeClr val="bg1"/>
                          </a:solidFill>
                          <a:latin typeface="Ubuntu"/>
                          <a:ea typeface="Ubuntu"/>
                          <a:cs typeface="Ubuntu"/>
                          <a:sym typeface="Ubuntu"/>
                        </a:rPr>
                        <a:t>project@design</a:t>
                      </a:r>
                      <a:endParaRPr sz="1200" dirty="0">
                        <a:solidFill>
                          <a:schemeClr val="bg1"/>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80%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1392297">
                <a:tc>
                  <a:txBody>
                    <a:bodyPr/>
                    <a:lstStyle/>
                    <a:p>
                      <a:pPr defTabSz="1828342">
                        <a:defRPr sz="1800">
                          <a:uFillTx/>
                        </a:defRPr>
                      </a:pPr>
                      <a:r>
                        <a:rPr sz="1200" dirty="0">
                          <a:solidFill>
                            <a:schemeClr val="bg1"/>
                          </a:solidFill>
                          <a:latin typeface="Ubuntu"/>
                          <a:ea typeface="Ubuntu"/>
                          <a:cs typeface="Ubuntu"/>
                          <a:sym typeface="Ubuntu"/>
                        </a:rPr>
                        <a:t>Marketing</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Alan Holden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40%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E695CFA-0F95-BF4E-85B2-D2E86A4D10B5}"/>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C5CFE38F-576A-F644-B207-4A434503172A}"/>
              </a:ext>
            </a:extLst>
          </p:cNvPr>
          <p:cNvSpPr>
            <a:spLocks noGrp="1"/>
          </p:cNvSpPr>
          <p:nvPr>
            <p:ph type="pic" sz="quarter" idx="12"/>
          </p:nvPr>
        </p:nvSpPr>
        <p:spPr/>
      </p:sp>
      <p:sp>
        <p:nvSpPr>
          <p:cNvPr id="11" name="Picture Placeholder 10">
            <a:extLst>
              <a:ext uri="{FF2B5EF4-FFF2-40B4-BE49-F238E27FC236}">
                <a16:creationId xmlns:a16="http://schemas.microsoft.com/office/drawing/2014/main" id="{801C8C68-FE2C-BA4D-A03A-3EF240EAB8B9}"/>
              </a:ext>
            </a:extLst>
          </p:cNvPr>
          <p:cNvSpPr>
            <a:spLocks noGrp="1"/>
          </p:cNvSpPr>
          <p:nvPr>
            <p:ph type="pic" sz="quarter" idx="13"/>
          </p:nvPr>
        </p:nvSpPr>
        <p:spPr/>
      </p:sp>
      <p:sp>
        <p:nvSpPr>
          <p:cNvPr id="12" name="Picture Placeholder 11">
            <a:extLst>
              <a:ext uri="{FF2B5EF4-FFF2-40B4-BE49-F238E27FC236}">
                <a16:creationId xmlns:a16="http://schemas.microsoft.com/office/drawing/2014/main" id="{3A3E0BD1-C305-3948-81EB-A40FAC6C5810}"/>
              </a:ext>
            </a:extLst>
          </p:cNvPr>
          <p:cNvSpPr>
            <a:spLocks noGrp="1"/>
          </p:cNvSpPr>
          <p:nvPr>
            <p:ph type="pic" sz="quarter" idx="14"/>
          </p:nvPr>
        </p:nvSpPr>
        <p:spPr/>
      </p:sp>
      <p:sp>
        <p:nvSpPr>
          <p:cNvPr id="13" name="Picture Placeholder 12">
            <a:extLst>
              <a:ext uri="{FF2B5EF4-FFF2-40B4-BE49-F238E27FC236}">
                <a16:creationId xmlns:a16="http://schemas.microsoft.com/office/drawing/2014/main" id="{206A4FAC-A450-234F-B598-C7509D64F164}"/>
              </a:ext>
            </a:extLst>
          </p:cNvPr>
          <p:cNvSpPr>
            <a:spLocks noGrp="1"/>
          </p:cNvSpPr>
          <p:nvPr>
            <p:ph type="pic" sz="quarter" idx="15"/>
          </p:nvPr>
        </p:nvSpPr>
        <p:spPr/>
      </p:sp>
      <p:sp>
        <p:nvSpPr>
          <p:cNvPr id="14" name="Picture Placeholder 13">
            <a:extLst>
              <a:ext uri="{FF2B5EF4-FFF2-40B4-BE49-F238E27FC236}">
                <a16:creationId xmlns:a16="http://schemas.microsoft.com/office/drawing/2014/main" id="{9EA07BD4-DBAA-5847-8CA4-54F38819D558}"/>
              </a:ext>
            </a:extLst>
          </p:cNvPr>
          <p:cNvSpPr>
            <a:spLocks noGrp="1"/>
          </p:cNvSpPr>
          <p:nvPr>
            <p:ph type="pic" sz="quarter" idx="16"/>
          </p:nvPr>
        </p:nvSpPr>
        <p:spPr/>
      </p:sp>
      <p:sp>
        <p:nvSpPr>
          <p:cNvPr id="15" name="Picture Placeholder 14">
            <a:extLst>
              <a:ext uri="{FF2B5EF4-FFF2-40B4-BE49-F238E27FC236}">
                <a16:creationId xmlns:a16="http://schemas.microsoft.com/office/drawing/2014/main" id="{7BBD47FE-CA64-354A-8D89-07FC54E9E3C3}"/>
              </a:ext>
            </a:extLst>
          </p:cNvPr>
          <p:cNvSpPr>
            <a:spLocks noGrp="1"/>
          </p:cNvSpPr>
          <p:nvPr>
            <p:ph type="pic" sz="quarter" idx="17"/>
          </p:nvPr>
        </p:nvSpPr>
        <p:spPr/>
      </p:sp>
      <p:sp>
        <p:nvSpPr>
          <p:cNvPr id="606" name="Sven Ferguson"/>
          <p:cNvSpPr/>
          <p:nvPr/>
        </p:nvSpPr>
        <p:spPr>
          <a:xfrm>
            <a:off x="826272" y="7077155"/>
            <a:ext cx="117912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Sven Ferguson</a:t>
            </a:r>
          </a:p>
        </p:txBody>
      </p:sp>
      <p:sp>
        <p:nvSpPr>
          <p:cNvPr id="607" name="Developer"/>
          <p:cNvSpPr/>
          <p:nvPr/>
        </p:nvSpPr>
        <p:spPr>
          <a:xfrm>
            <a:off x="1082451" y="9284543"/>
            <a:ext cx="922951"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defRPr sz="3000">
                <a:solidFill>
                  <a:srgbClr val="323C40"/>
                </a:solidFill>
                <a:uFillTx/>
                <a:latin typeface="Ubuntu"/>
                <a:ea typeface="Ubuntu"/>
                <a:cs typeface="Ubuntu"/>
                <a:sym typeface="Ubuntu"/>
              </a:defRPr>
            </a:lvl1pPr>
          </a:lstStyle>
          <a:p>
            <a:r>
              <a:rPr sz="1232">
                <a:solidFill>
                  <a:schemeClr val="bg1"/>
                </a:solidFill>
              </a:rPr>
              <a:t>Developer</a:t>
            </a:r>
          </a:p>
        </p:txBody>
      </p:sp>
      <p:sp>
        <p:nvSpPr>
          <p:cNvPr id="608" name="Alan Holden"/>
          <p:cNvSpPr/>
          <p:nvPr/>
        </p:nvSpPr>
        <p:spPr>
          <a:xfrm>
            <a:off x="2208369" y="7077155"/>
            <a:ext cx="103830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609" name="Developer"/>
          <p:cNvSpPr/>
          <p:nvPr/>
        </p:nvSpPr>
        <p:spPr>
          <a:xfrm>
            <a:off x="2208364" y="9284543"/>
            <a:ext cx="922951"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defRPr sz="3000">
                <a:solidFill>
                  <a:srgbClr val="323C40"/>
                </a:solidFill>
                <a:uFillTx/>
                <a:latin typeface="Ubuntu"/>
                <a:ea typeface="Ubuntu"/>
                <a:cs typeface="Ubuntu"/>
                <a:sym typeface="Ubuntu"/>
              </a:defRPr>
            </a:lvl1pPr>
          </a:lstStyle>
          <a:p>
            <a:r>
              <a:rPr sz="1232">
                <a:solidFill>
                  <a:schemeClr val="bg1"/>
                </a:solidFill>
              </a:rPr>
              <a:t>Developer</a:t>
            </a:r>
          </a:p>
        </p:txBody>
      </p:sp>
      <p:sp>
        <p:nvSpPr>
          <p:cNvPr id="610" name="Sandra Smith"/>
          <p:cNvSpPr/>
          <p:nvPr/>
        </p:nvSpPr>
        <p:spPr>
          <a:xfrm>
            <a:off x="3509804" y="7079583"/>
            <a:ext cx="109045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Sandra Smith</a:t>
            </a:r>
          </a:p>
        </p:txBody>
      </p:sp>
      <p:sp>
        <p:nvSpPr>
          <p:cNvPr id="611" name="Designer"/>
          <p:cNvSpPr/>
          <p:nvPr/>
        </p:nvSpPr>
        <p:spPr>
          <a:xfrm>
            <a:off x="3857472" y="9286969"/>
            <a:ext cx="742781"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defRPr sz="3000">
                <a:solidFill>
                  <a:srgbClr val="323C40"/>
                </a:solidFill>
                <a:uFillTx/>
                <a:latin typeface="Ubuntu"/>
                <a:ea typeface="Ubuntu"/>
                <a:cs typeface="Ubuntu"/>
                <a:sym typeface="Ubuntu"/>
              </a:defRPr>
            </a:lvl1pPr>
          </a:lstStyle>
          <a:p>
            <a:r>
              <a:rPr sz="1232">
                <a:solidFill>
                  <a:schemeClr val="bg1"/>
                </a:solidFill>
              </a:rPr>
              <a:t>Designer</a:t>
            </a:r>
          </a:p>
        </p:txBody>
      </p:sp>
      <p:sp>
        <p:nvSpPr>
          <p:cNvPr id="612" name="Marie Steward"/>
          <p:cNvSpPr/>
          <p:nvPr/>
        </p:nvSpPr>
        <p:spPr>
          <a:xfrm>
            <a:off x="4826889" y="7069156"/>
            <a:ext cx="117912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Marie Steward</a:t>
            </a:r>
          </a:p>
        </p:txBody>
      </p:sp>
      <p:sp>
        <p:nvSpPr>
          <p:cNvPr id="613" name="Marketing &amp; SEO"/>
          <p:cNvSpPr/>
          <p:nvPr/>
        </p:nvSpPr>
        <p:spPr>
          <a:xfrm>
            <a:off x="4826891" y="9276544"/>
            <a:ext cx="1368819"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defRPr sz="3000">
                <a:solidFill>
                  <a:srgbClr val="323C40"/>
                </a:solidFill>
                <a:uFillTx/>
                <a:latin typeface="Ubuntu"/>
                <a:ea typeface="Ubuntu"/>
                <a:cs typeface="Ubuntu"/>
                <a:sym typeface="Ubuntu"/>
              </a:defRPr>
            </a:lvl1pPr>
          </a:lstStyle>
          <a:p>
            <a:r>
              <a:rPr sz="1232">
                <a:solidFill>
                  <a:schemeClr val="bg1"/>
                </a:solidFill>
              </a:rPr>
              <a:t>Marketing &amp; SEO</a:t>
            </a:r>
          </a:p>
        </p:txBody>
      </p:sp>
      <p:sp>
        <p:nvSpPr>
          <p:cNvPr id="614" name="Line"/>
          <p:cNvSpPr/>
          <p:nvPr/>
        </p:nvSpPr>
        <p:spPr>
          <a:xfrm flipH="1" flipV="1">
            <a:off x="3433567" y="3535301"/>
            <a:ext cx="0" cy="287384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5" name="Line"/>
          <p:cNvSpPr/>
          <p:nvPr/>
        </p:nvSpPr>
        <p:spPr>
          <a:xfrm flipV="1">
            <a:off x="2848450" y="3861423"/>
            <a:ext cx="117468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6" name="Line"/>
          <p:cNvSpPr/>
          <p:nvPr/>
        </p:nvSpPr>
        <p:spPr>
          <a:xfrm flipH="1" flipV="1">
            <a:off x="2169367" y="4976720"/>
            <a:ext cx="0" cy="759664"/>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7" name="Susie Johnson"/>
          <p:cNvSpPr/>
          <p:nvPr/>
        </p:nvSpPr>
        <p:spPr>
          <a:xfrm>
            <a:off x="1698929" y="4453553"/>
            <a:ext cx="91691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Susie Johnson</a:t>
            </a:r>
          </a:p>
        </p:txBody>
      </p:sp>
      <p:sp>
        <p:nvSpPr>
          <p:cNvPr id="618" name="Team  Lead"/>
          <p:cNvSpPr/>
          <p:nvPr/>
        </p:nvSpPr>
        <p:spPr>
          <a:xfrm>
            <a:off x="1791909" y="4660688"/>
            <a:ext cx="730969"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Team  Lead</a:t>
            </a:r>
          </a:p>
        </p:txBody>
      </p:sp>
      <p:sp>
        <p:nvSpPr>
          <p:cNvPr id="619" name="Alan Holden"/>
          <p:cNvSpPr/>
          <p:nvPr/>
        </p:nvSpPr>
        <p:spPr>
          <a:xfrm>
            <a:off x="4286720" y="4443127"/>
            <a:ext cx="80631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620" name="Client Service"/>
          <p:cNvSpPr/>
          <p:nvPr/>
        </p:nvSpPr>
        <p:spPr>
          <a:xfrm>
            <a:off x="4255460" y="4650264"/>
            <a:ext cx="868829"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Client Service</a:t>
            </a:r>
          </a:p>
        </p:txBody>
      </p:sp>
      <p:sp>
        <p:nvSpPr>
          <p:cNvPr id="621" name="Alice Johnson"/>
          <p:cNvSpPr/>
          <p:nvPr/>
        </p:nvSpPr>
        <p:spPr>
          <a:xfrm>
            <a:off x="2986331" y="2837761"/>
            <a:ext cx="89447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Alice Johnson</a:t>
            </a:r>
          </a:p>
        </p:txBody>
      </p:sp>
      <p:sp>
        <p:nvSpPr>
          <p:cNvPr id="622" name="Project Manager"/>
          <p:cNvSpPr/>
          <p:nvPr/>
        </p:nvSpPr>
        <p:spPr>
          <a:xfrm>
            <a:off x="2899768" y="3044899"/>
            <a:ext cx="1067600"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Project Manager</a:t>
            </a:r>
          </a:p>
        </p:txBody>
      </p:sp>
      <p:sp>
        <p:nvSpPr>
          <p:cNvPr id="623" name="Line"/>
          <p:cNvSpPr/>
          <p:nvPr/>
        </p:nvSpPr>
        <p:spPr>
          <a:xfrm flipH="1" flipV="1">
            <a:off x="4689872" y="4976720"/>
            <a:ext cx="0" cy="759664"/>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24" name="Line"/>
          <p:cNvSpPr/>
          <p:nvPr/>
        </p:nvSpPr>
        <p:spPr>
          <a:xfrm>
            <a:off x="3256083" y="6410347"/>
            <a:ext cx="37999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25" name="Project Team Structur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 Structure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Project Team Structur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 Structure</a:t>
            </a:r>
          </a:p>
        </p:txBody>
      </p:sp>
      <p:sp>
        <p:nvSpPr>
          <p:cNvPr id="628" name="Project Team"/>
          <p:cNvSpPr/>
          <p:nvPr/>
        </p:nvSpPr>
        <p:spPr>
          <a:xfrm>
            <a:off x="2686943" y="2046078"/>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Project Team</a:t>
            </a:r>
          </a:p>
        </p:txBody>
      </p:sp>
      <p:sp>
        <p:nvSpPr>
          <p:cNvPr id="629" name="Rectangle"/>
          <p:cNvSpPr/>
          <p:nvPr/>
        </p:nvSpPr>
        <p:spPr>
          <a:xfrm>
            <a:off x="2491447" y="1886647"/>
            <a:ext cx="1871549" cy="474404"/>
          </a:xfrm>
          <a:prstGeom prst="rect">
            <a:avLst/>
          </a:prstGeom>
          <a:ln w="38100">
            <a:solidFill>
              <a:schemeClr val="accent5"/>
            </a:solidFill>
            <a:miter lim="400000"/>
          </a:ln>
        </p:spPr>
        <p:txBody>
          <a:bodyPr lIns="20853" tIns="20853" rIns="20853" bIns="20853" anchor="ctr"/>
          <a:lstStyle/>
          <a:p>
            <a:pPr marL="0" marR="0" defTabSz="239812">
              <a:defRPr sz="3000" b="1">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bg1"/>
              </a:solidFill>
            </a:endParaRPr>
          </a:p>
        </p:txBody>
      </p:sp>
      <p:sp>
        <p:nvSpPr>
          <p:cNvPr id="630" name="Line"/>
          <p:cNvSpPr/>
          <p:nvPr/>
        </p:nvSpPr>
        <p:spPr>
          <a:xfrm flipV="1">
            <a:off x="3432429" y="2610747"/>
            <a:ext cx="0" cy="942011"/>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1" name="Line"/>
          <p:cNvSpPr/>
          <p:nvPr/>
        </p:nvSpPr>
        <p:spPr>
          <a:xfrm>
            <a:off x="1309266" y="2947907"/>
            <a:ext cx="424320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2" name="Line"/>
          <p:cNvSpPr/>
          <p:nvPr/>
        </p:nvSpPr>
        <p:spPr>
          <a:xfrm flipH="1" flipV="1">
            <a:off x="1311537" y="2955001"/>
            <a:ext cx="0" cy="680955"/>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3" name="Shape"/>
          <p:cNvSpPr/>
          <p:nvPr/>
        </p:nvSpPr>
        <p:spPr>
          <a:xfrm>
            <a:off x="1067243" y="468708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4" name="Shape"/>
          <p:cNvSpPr/>
          <p:nvPr/>
        </p:nvSpPr>
        <p:spPr>
          <a:xfrm>
            <a:off x="1105211" y="443903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5" name="Shape"/>
          <p:cNvSpPr/>
          <p:nvPr/>
        </p:nvSpPr>
        <p:spPr>
          <a:xfrm>
            <a:off x="1458601" y="4687092"/>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6" name="Shape"/>
          <p:cNvSpPr/>
          <p:nvPr/>
        </p:nvSpPr>
        <p:spPr>
          <a:xfrm>
            <a:off x="1496563" y="443903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7" name="Shape"/>
          <p:cNvSpPr/>
          <p:nvPr/>
        </p:nvSpPr>
        <p:spPr>
          <a:xfrm>
            <a:off x="880336" y="54416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8" name="Shape"/>
          <p:cNvSpPr/>
          <p:nvPr/>
        </p:nvSpPr>
        <p:spPr>
          <a:xfrm>
            <a:off x="918297"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9" name="Shape"/>
          <p:cNvSpPr/>
          <p:nvPr/>
        </p:nvSpPr>
        <p:spPr>
          <a:xfrm>
            <a:off x="1271686" y="54416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0" name="Shape"/>
          <p:cNvSpPr/>
          <p:nvPr/>
        </p:nvSpPr>
        <p:spPr>
          <a:xfrm>
            <a:off x="1309648"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1" name="Shape"/>
          <p:cNvSpPr/>
          <p:nvPr/>
        </p:nvSpPr>
        <p:spPr>
          <a:xfrm>
            <a:off x="1663032" y="5441673"/>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2" name="Shape"/>
          <p:cNvSpPr/>
          <p:nvPr/>
        </p:nvSpPr>
        <p:spPr>
          <a:xfrm>
            <a:off x="1700999"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3" name="Shape"/>
          <p:cNvSpPr/>
          <p:nvPr/>
        </p:nvSpPr>
        <p:spPr>
          <a:xfrm>
            <a:off x="1076010" y="619625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44" name="Shape"/>
          <p:cNvSpPr/>
          <p:nvPr/>
        </p:nvSpPr>
        <p:spPr>
          <a:xfrm>
            <a:off x="1113972" y="5948210"/>
            <a:ext cx="224984" cy="2249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5" name="Shape"/>
          <p:cNvSpPr/>
          <p:nvPr/>
        </p:nvSpPr>
        <p:spPr>
          <a:xfrm>
            <a:off x="1467356" y="619625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46" name="Shape"/>
          <p:cNvSpPr/>
          <p:nvPr/>
        </p:nvSpPr>
        <p:spPr>
          <a:xfrm>
            <a:off x="1505323" y="594820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7" name="Shape"/>
          <p:cNvSpPr/>
          <p:nvPr/>
        </p:nvSpPr>
        <p:spPr>
          <a:xfrm>
            <a:off x="3090171" y="467530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8" name="Shape"/>
          <p:cNvSpPr/>
          <p:nvPr/>
        </p:nvSpPr>
        <p:spPr>
          <a:xfrm>
            <a:off x="3128139" y="442725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9" name="Shape"/>
          <p:cNvSpPr/>
          <p:nvPr/>
        </p:nvSpPr>
        <p:spPr>
          <a:xfrm>
            <a:off x="3481528" y="467530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rgbClr val="74C5B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0" name="Shape"/>
          <p:cNvSpPr/>
          <p:nvPr/>
        </p:nvSpPr>
        <p:spPr>
          <a:xfrm>
            <a:off x="3519489" y="442725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rgbClr val="74C5B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1" name="Shape"/>
          <p:cNvSpPr/>
          <p:nvPr/>
        </p:nvSpPr>
        <p:spPr>
          <a:xfrm>
            <a:off x="2903264" y="5429897"/>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2" name="Shape"/>
          <p:cNvSpPr/>
          <p:nvPr/>
        </p:nvSpPr>
        <p:spPr>
          <a:xfrm>
            <a:off x="2941225"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3" name="Shape"/>
          <p:cNvSpPr/>
          <p:nvPr/>
        </p:nvSpPr>
        <p:spPr>
          <a:xfrm>
            <a:off x="3294608" y="5429897"/>
            <a:ext cx="301640"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4" name="Shape"/>
          <p:cNvSpPr/>
          <p:nvPr/>
        </p:nvSpPr>
        <p:spPr>
          <a:xfrm>
            <a:off x="3332575"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5" name="Shape"/>
          <p:cNvSpPr/>
          <p:nvPr/>
        </p:nvSpPr>
        <p:spPr>
          <a:xfrm>
            <a:off x="3685959" y="5429897"/>
            <a:ext cx="301640"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6" name="Shape"/>
          <p:cNvSpPr/>
          <p:nvPr/>
        </p:nvSpPr>
        <p:spPr>
          <a:xfrm>
            <a:off x="3723927"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7" name="Shape"/>
          <p:cNvSpPr/>
          <p:nvPr/>
        </p:nvSpPr>
        <p:spPr>
          <a:xfrm>
            <a:off x="3098938" y="618447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58" name="Shape"/>
          <p:cNvSpPr/>
          <p:nvPr/>
        </p:nvSpPr>
        <p:spPr>
          <a:xfrm>
            <a:off x="3136900" y="5936428"/>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9" name="Shape"/>
          <p:cNvSpPr/>
          <p:nvPr/>
        </p:nvSpPr>
        <p:spPr>
          <a:xfrm>
            <a:off x="3490284" y="618447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60" name="Shape"/>
          <p:cNvSpPr/>
          <p:nvPr/>
        </p:nvSpPr>
        <p:spPr>
          <a:xfrm>
            <a:off x="3528251" y="5936430"/>
            <a:ext cx="224984" cy="2249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1" name="Shape"/>
          <p:cNvSpPr/>
          <p:nvPr/>
        </p:nvSpPr>
        <p:spPr>
          <a:xfrm>
            <a:off x="5170248" y="46875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2" name="Shape"/>
          <p:cNvSpPr/>
          <p:nvPr/>
        </p:nvSpPr>
        <p:spPr>
          <a:xfrm>
            <a:off x="5208208" y="443952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3" name="Shape"/>
          <p:cNvSpPr/>
          <p:nvPr/>
        </p:nvSpPr>
        <p:spPr>
          <a:xfrm>
            <a:off x="5561598" y="4687578"/>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4" name="Shape"/>
          <p:cNvSpPr/>
          <p:nvPr/>
        </p:nvSpPr>
        <p:spPr>
          <a:xfrm>
            <a:off x="5599559" y="443952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5" name="Shape"/>
          <p:cNvSpPr/>
          <p:nvPr/>
        </p:nvSpPr>
        <p:spPr>
          <a:xfrm>
            <a:off x="4983333" y="5442159"/>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6" name="Shape"/>
          <p:cNvSpPr/>
          <p:nvPr/>
        </p:nvSpPr>
        <p:spPr>
          <a:xfrm>
            <a:off x="5021295"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7" name="Shape"/>
          <p:cNvSpPr/>
          <p:nvPr/>
        </p:nvSpPr>
        <p:spPr>
          <a:xfrm>
            <a:off x="5374679" y="5442159"/>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8" name="Shape"/>
          <p:cNvSpPr/>
          <p:nvPr/>
        </p:nvSpPr>
        <p:spPr>
          <a:xfrm>
            <a:off x="5412647"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9" name="Shape"/>
          <p:cNvSpPr/>
          <p:nvPr/>
        </p:nvSpPr>
        <p:spPr>
          <a:xfrm>
            <a:off x="5766031" y="5442159"/>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0" name="Shape"/>
          <p:cNvSpPr/>
          <p:nvPr/>
        </p:nvSpPr>
        <p:spPr>
          <a:xfrm>
            <a:off x="5803997"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1" name="Shape"/>
          <p:cNvSpPr/>
          <p:nvPr/>
        </p:nvSpPr>
        <p:spPr>
          <a:xfrm>
            <a:off x="5179003" y="6196744"/>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72" name="Shape"/>
          <p:cNvSpPr/>
          <p:nvPr/>
        </p:nvSpPr>
        <p:spPr>
          <a:xfrm>
            <a:off x="5216971" y="594869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3" name="Shape"/>
          <p:cNvSpPr/>
          <p:nvPr/>
        </p:nvSpPr>
        <p:spPr>
          <a:xfrm>
            <a:off x="5570355" y="6196744"/>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74" name="Shape"/>
          <p:cNvSpPr/>
          <p:nvPr/>
        </p:nvSpPr>
        <p:spPr>
          <a:xfrm>
            <a:off x="5608321" y="594869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5" name="Line"/>
          <p:cNvSpPr/>
          <p:nvPr/>
        </p:nvSpPr>
        <p:spPr>
          <a:xfrm flipH="1" flipV="1">
            <a:off x="5543739" y="2955003"/>
            <a:ext cx="0" cy="680955"/>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76" name="Group One"/>
          <p:cNvSpPr/>
          <p:nvPr/>
        </p:nvSpPr>
        <p:spPr>
          <a:xfrm>
            <a:off x="682228" y="3899791"/>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One</a:t>
            </a:r>
          </a:p>
        </p:txBody>
      </p:sp>
      <p:sp>
        <p:nvSpPr>
          <p:cNvPr id="677" name="Group Two"/>
          <p:cNvSpPr/>
          <p:nvPr/>
        </p:nvSpPr>
        <p:spPr>
          <a:xfrm>
            <a:off x="2692888" y="3900276"/>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Two</a:t>
            </a:r>
          </a:p>
        </p:txBody>
      </p:sp>
      <p:sp>
        <p:nvSpPr>
          <p:cNvPr id="678" name="Group Three"/>
          <p:cNvSpPr/>
          <p:nvPr/>
        </p:nvSpPr>
        <p:spPr>
          <a:xfrm>
            <a:off x="4785224" y="3900276"/>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Three</a:t>
            </a:r>
          </a:p>
        </p:txBody>
      </p:sp>
      <p:sp>
        <p:nvSpPr>
          <p:cNvPr id="679" name="A"/>
          <p:cNvSpPr/>
          <p:nvPr/>
        </p:nvSpPr>
        <p:spPr>
          <a:xfrm>
            <a:off x="1105571" y="4760136"/>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0" name="A"/>
          <p:cNvSpPr/>
          <p:nvPr/>
        </p:nvSpPr>
        <p:spPr>
          <a:xfrm>
            <a:off x="1496561" y="4760136"/>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1" name="A"/>
          <p:cNvSpPr/>
          <p:nvPr/>
        </p:nvSpPr>
        <p:spPr>
          <a:xfrm>
            <a:off x="3128499" y="47606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2" name="A"/>
          <p:cNvSpPr/>
          <p:nvPr/>
        </p:nvSpPr>
        <p:spPr>
          <a:xfrm>
            <a:off x="3519489" y="47606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3" name="A"/>
          <p:cNvSpPr/>
          <p:nvPr/>
        </p:nvSpPr>
        <p:spPr>
          <a:xfrm>
            <a:off x="5208973" y="47606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4" name="A"/>
          <p:cNvSpPr/>
          <p:nvPr/>
        </p:nvSpPr>
        <p:spPr>
          <a:xfrm>
            <a:off x="5599964" y="47606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5" name="B"/>
          <p:cNvSpPr/>
          <p:nvPr/>
        </p:nvSpPr>
        <p:spPr>
          <a:xfrm>
            <a:off x="1309271" y="55147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6" name="B"/>
          <p:cNvSpPr/>
          <p:nvPr/>
        </p:nvSpPr>
        <p:spPr>
          <a:xfrm>
            <a:off x="918297" y="55147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7" name="B"/>
          <p:cNvSpPr/>
          <p:nvPr/>
        </p:nvSpPr>
        <p:spPr>
          <a:xfrm>
            <a:off x="1698383" y="55147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8" name="B"/>
          <p:cNvSpPr/>
          <p:nvPr/>
        </p:nvSpPr>
        <p:spPr>
          <a:xfrm>
            <a:off x="3334815"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9" name="B"/>
          <p:cNvSpPr/>
          <p:nvPr/>
        </p:nvSpPr>
        <p:spPr>
          <a:xfrm>
            <a:off x="2943840"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0" name="B"/>
          <p:cNvSpPr/>
          <p:nvPr/>
        </p:nvSpPr>
        <p:spPr>
          <a:xfrm>
            <a:off x="3723927"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1" name="B"/>
          <p:cNvSpPr/>
          <p:nvPr/>
        </p:nvSpPr>
        <p:spPr>
          <a:xfrm>
            <a:off x="5415607"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2" name="B"/>
          <p:cNvSpPr/>
          <p:nvPr/>
        </p:nvSpPr>
        <p:spPr>
          <a:xfrm>
            <a:off x="5024632"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3" name="B"/>
          <p:cNvSpPr/>
          <p:nvPr/>
        </p:nvSpPr>
        <p:spPr>
          <a:xfrm>
            <a:off x="5804719"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4" name="C"/>
          <p:cNvSpPr/>
          <p:nvPr/>
        </p:nvSpPr>
        <p:spPr>
          <a:xfrm>
            <a:off x="1505684" y="6269307"/>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5" name="C"/>
          <p:cNvSpPr/>
          <p:nvPr/>
        </p:nvSpPr>
        <p:spPr>
          <a:xfrm>
            <a:off x="1105571" y="6269307"/>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6" name="C"/>
          <p:cNvSpPr/>
          <p:nvPr/>
        </p:nvSpPr>
        <p:spPr>
          <a:xfrm>
            <a:off x="3531152" y="6269795"/>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7" name="C"/>
          <p:cNvSpPr/>
          <p:nvPr/>
        </p:nvSpPr>
        <p:spPr>
          <a:xfrm>
            <a:off x="3136253" y="6269795"/>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8" name="C"/>
          <p:cNvSpPr/>
          <p:nvPr/>
        </p:nvSpPr>
        <p:spPr>
          <a:xfrm>
            <a:off x="5613063" y="6269795"/>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9" name="C"/>
          <p:cNvSpPr/>
          <p:nvPr/>
        </p:nvSpPr>
        <p:spPr>
          <a:xfrm>
            <a:off x="5212951" y="6269795"/>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700" name="A - Group…"/>
          <p:cNvSpPr/>
          <p:nvPr/>
        </p:nvSpPr>
        <p:spPr>
          <a:xfrm>
            <a:off x="875077" y="6895969"/>
            <a:ext cx="1094852"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A</a:t>
            </a:r>
            <a:r>
              <a:rPr sz="1232">
                <a:solidFill>
                  <a:schemeClr val="bg1"/>
                </a:solidFill>
              </a:rPr>
              <a:t> - Group </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
        <p:nvSpPr>
          <p:cNvPr id="701" name="B - Group…"/>
          <p:cNvSpPr/>
          <p:nvPr/>
        </p:nvSpPr>
        <p:spPr>
          <a:xfrm>
            <a:off x="2899883" y="6895969"/>
            <a:ext cx="1094852"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B</a:t>
            </a:r>
            <a:r>
              <a:rPr sz="1232">
                <a:solidFill>
                  <a:schemeClr val="bg1"/>
                </a:solidFill>
              </a:rPr>
              <a:t> - Group</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
        <p:nvSpPr>
          <p:cNvPr id="702" name="C - Group…"/>
          <p:cNvSpPr/>
          <p:nvPr/>
        </p:nvSpPr>
        <p:spPr>
          <a:xfrm>
            <a:off x="4996316" y="6895969"/>
            <a:ext cx="1094852"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C</a:t>
            </a:r>
            <a:r>
              <a:rPr sz="1232">
                <a:solidFill>
                  <a:schemeClr val="bg1"/>
                </a:solidFill>
              </a:rPr>
              <a:t> - Group </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Project Cost Estimat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Cost Estimate</a:t>
            </a:r>
          </a:p>
        </p:txBody>
      </p:sp>
      <p:graphicFrame>
        <p:nvGraphicFramePr>
          <p:cNvPr id="705" name="Table"/>
          <p:cNvGraphicFramePr/>
          <p:nvPr>
            <p:extLst>
              <p:ext uri="{D42A27DB-BD31-4B8C-83A1-F6EECF244321}">
                <p14:modId xmlns:p14="http://schemas.microsoft.com/office/powerpoint/2010/main" val="1754413721"/>
              </p:ext>
            </p:extLst>
          </p:nvPr>
        </p:nvGraphicFramePr>
        <p:xfrm>
          <a:off x="632168" y="1111620"/>
          <a:ext cx="5629564" cy="7363372"/>
        </p:xfrm>
        <a:graphic>
          <a:graphicData uri="http://schemas.openxmlformats.org/drawingml/2006/table">
            <a:tbl>
              <a:tblPr>
                <a:tableStyleId>{4C3C2611-4C71-4FC5-86AE-919BDF0F9419}</a:tableStyleId>
              </a:tblPr>
              <a:tblGrid>
                <a:gridCol w="1407391">
                  <a:extLst>
                    <a:ext uri="{9D8B030D-6E8A-4147-A177-3AD203B41FA5}">
                      <a16:colId xmlns:a16="http://schemas.microsoft.com/office/drawing/2014/main" val="20000"/>
                    </a:ext>
                  </a:extLst>
                </a:gridCol>
                <a:gridCol w="1407391">
                  <a:extLst>
                    <a:ext uri="{9D8B030D-6E8A-4147-A177-3AD203B41FA5}">
                      <a16:colId xmlns:a16="http://schemas.microsoft.com/office/drawing/2014/main" val="20001"/>
                    </a:ext>
                  </a:extLst>
                </a:gridCol>
                <a:gridCol w="1407391">
                  <a:extLst>
                    <a:ext uri="{9D8B030D-6E8A-4147-A177-3AD203B41FA5}">
                      <a16:colId xmlns:a16="http://schemas.microsoft.com/office/drawing/2014/main" val="20002"/>
                    </a:ext>
                  </a:extLst>
                </a:gridCol>
                <a:gridCol w="1407391">
                  <a:extLst>
                    <a:ext uri="{9D8B030D-6E8A-4147-A177-3AD203B41FA5}">
                      <a16:colId xmlns:a16="http://schemas.microsoft.com/office/drawing/2014/main" val="20003"/>
                    </a:ext>
                  </a:extLst>
                </a:gridCol>
              </a:tblGrid>
              <a:tr h="448339">
                <a:tc>
                  <a:txBody>
                    <a:bodyPr/>
                    <a:lstStyle/>
                    <a:p>
                      <a:pPr defTabSz="1828342">
                        <a:defRPr sz="1800">
                          <a:uFillTx/>
                        </a:defRPr>
                      </a:pPr>
                      <a:r>
                        <a:rPr sz="1200" b="1">
                          <a:solidFill>
                            <a:srgbClr val="FFFFFF"/>
                          </a:solidFill>
                          <a:latin typeface="Ubuntu"/>
                          <a:ea typeface="Ubuntu"/>
                          <a:cs typeface="Ubuntu"/>
                          <a:sym typeface="Ubuntu"/>
                        </a:rPr>
                        <a:t>Expenses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Units/Hrs.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Unit/Hrs. Cost</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Total Cost</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768337">
                <a:tc>
                  <a:txBody>
                    <a:bodyPr/>
                    <a:lstStyle/>
                    <a:p>
                      <a:pPr defTabSz="1828342">
                        <a:defRPr sz="1800">
                          <a:uFillTx/>
                        </a:defRPr>
                      </a:pPr>
                      <a:r>
                        <a:rPr sz="1200" dirty="0">
                          <a:solidFill>
                            <a:schemeClr val="bg1"/>
                          </a:solidFill>
                          <a:latin typeface="Ubuntu"/>
                          <a:ea typeface="Ubuntu"/>
                          <a:cs typeface="Ubuntu"/>
                          <a:sym typeface="Ubuntu"/>
                        </a:rPr>
                        <a:t>Item One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768337">
                <a:tc>
                  <a:txBody>
                    <a:bodyPr/>
                    <a:lstStyle/>
                    <a:p>
                      <a:pPr defTabSz="1828342">
                        <a:defRPr sz="1800">
                          <a:uFillTx/>
                        </a:defRPr>
                      </a:pPr>
                      <a:r>
                        <a:rPr sz="1200" dirty="0">
                          <a:solidFill>
                            <a:schemeClr val="bg1"/>
                          </a:solidFill>
                          <a:latin typeface="Ubuntu"/>
                          <a:ea typeface="Ubuntu"/>
                          <a:cs typeface="Ubuntu"/>
                          <a:sym typeface="Ubuntu"/>
                        </a:rPr>
                        <a:t>Item Two</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768337">
                <a:tc>
                  <a:txBody>
                    <a:bodyPr/>
                    <a:lstStyle/>
                    <a:p>
                      <a:pPr defTabSz="1828342">
                        <a:defRPr sz="1800">
                          <a:uFillTx/>
                        </a:defRPr>
                      </a:pPr>
                      <a:r>
                        <a:rPr sz="1200" dirty="0">
                          <a:solidFill>
                            <a:schemeClr val="bg1"/>
                          </a:solidFill>
                          <a:latin typeface="Ubuntu"/>
                          <a:ea typeface="Ubuntu"/>
                          <a:cs typeface="Ubuntu"/>
                          <a:sym typeface="Ubuntu"/>
                        </a:rPr>
                        <a:t>Item Three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768337">
                <a:tc>
                  <a:txBody>
                    <a:bodyPr/>
                    <a:lstStyle/>
                    <a:p>
                      <a:pPr defTabSz="1828342">
                        <a:defRPr sz="1800">
                          <a:uFillTx/>
                        </a:defRPr>
                      </a:pPr>
                      <a:r>
                        <a:rPr sz="1200" dirty="0">
                          <a:solidFill>
                            <a:schemeClr val="bg1"/>
                          </a:solidFill>
                          <a:latin typeface="Ubuntu"/>
                          <a:ea typeface="Ubuntu"/>
                          <a:cs typeface="Ubuntu"/>
                          <a:sym typeface="Ubuntu"/>
                        </a:rPr>
                        <a:t>Item Four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r h="768337">
                <a:tc>
                  <a:txBody>
                    <a:bodyPr/>
                    <a:lstStyle/>
                    <a:p>
                      <a:pPr defTabSz="1828342">
                        <a:defRPr sz="1800">
                          <a:uFillTx/>
                        </a:defRPr>
                      </a:pPr>
                      <a:r>
                        <a:rPr sz="1200">
                          <a:solidFill>
                            <a:schemeClr val="bg1"/>
                          </a:solidFill>
                          <a:latin typeface="Ubuntu"/>
                          <a:ea typeface="Ubuntu"/>
                          <a:cs typeface="Ubuntu"/>
                          <a:sym typeface="Ubuntu"/>
                        </a:rPr>
                        <a:t>Item Five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r h="768337">
                <a:tc>
                  <a:txBody>
                    <a:bodyPr/>
                    <a:lstStyle/>
                    <a:p>
                      <a:pPr defTabSz="1828342">
                        <a:defRPr sz="1800">
                          <a:uFillTx/>
                        </a:defRPr>
                      </a:pPr>
                      <a:r>
                        <a:rPr sz="1200">
                          <a:solidFill>
                            <a:schemeClr val="bg1"/>
                          </a:solidFill>
                          <a:latin typeface="Ubuntu"/>
                          <a:ea typeface="Ubuntu"/>
                          <a:cs typeface="Ubuntu"/>
                          <a:sym typeface="Ubuntu"/>
                        </a:rPr>
                        <a:t>Item Six</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6"/>
                  </a:ext>
                </a:extLst>
              </a:tr>
              <a:tr h="768337">
                <a:tc>
                  <a:txBody>
                    <a:bodyPr/>
                    <a:lstStyle/>
                    <a:p>
                      <a:pPr defTabSz="1828342">
                        <a:defRPr sz="1800">
                          <a:uFillTx/>
                        </a:defRPr>
                      </a:pPr>
                      <a:r>
                        <a:rPr sz="1200">
                          <a:solidFill>
                            <a:schemeClr val="bg1"/>
                          </a:solidFill>
                          <a:latin typeface="Ubuntu"/>
                          <a:ea typeface="Ubuntu"/>
                          <a:cs typeface="Ubuntu"/>
                          <a:sym typeface="Ubuntu"/>
                        </a:rPr>
                        <a:t>Item Seven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7"/>
                  </a:ext>
                </a:extLst>
              </a:tr>
              <a:tr h="768337">
                <a:tc>
                  <a:txBody>
                    <a:bodyPr/>
                    <a:lstStyle/>
                    <a:p>
                      <a:pPr defTabSz="1828342">
                        <a:defRPr sz="1800">
                          <a:uFillTx/>
                        </a:defRPr>
                      </a:pPr>
                      <a:r>
                        <a:rPr sz="1200">
                          <a:solidFill>
                            <a:schemeClr val="bg1"/>
                          </a:solidFill>
                          <a:latin typeface="Ubuntu"/>
                          <a:ea typeface="Ubuntu"/>
                          <a:cs typeface="Ubuntu"/>
                          <a:sym typeface="Ubuntu"/>
                        </a:rPr>
                        <a:t>Item Eight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8"/>
                  </a:ext>
                </a:extLst>
              </a:tr>
              <a:tr h="768337">
                <a:tc>
                  <a:txBody>
                    <a:bodyPr/>
                    <a:lstStyle/>
                    <a:p>
                      <a:pPr defTabSz="1828342">
                        <a:defRPr sz="1800">
                          <a:uFillTx/>
                        </a:defRPr>
                      </a:pPr>
                      <a:r>
                        <a:rPr sz="1200" b="1" dirty="0">
                          <a:solidFill>
                            <a:schemeClr val="bg1"/>
                          </a:solidFill>
                          <a:latin typeface="Ubuntu"/>
                          <a:ea typeface="Ubuntu"/>
                          <a:cs typeface="Ubuntu"/>
                          <a:sym typeface="Ubuntu"/>
                        </a:rPr>
                        <a:t>Total project cost estimate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03030"/>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03030"/>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$10.000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Price Tabl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Price Table</a:t>
            </a:r>
          </a:p>
        </p:txBody>
      </p:sp>
      <p:graphicFrame>
        <p:nvGraphicFramePr>
          <p:cNvPr id="708" name="Table"/>
          <p:cNvGraphicFramePr/>
          <p:nvPr>
            <p:extLst>
              <p:ext uri="{D42A27DB-BD31-4B8C-83A1-F6EECF244321}">
                <p14:modId xmlns:p14="http://schemas.microsoft.com/office/powerpoint/2010/main" val="87382995"/>
              </p:ext>
            </p:extLst>
          </p:nvPr>
        </p:nvGraphicFramePr>
        <p:xfrm>
          <a:off x="596921" y="1111620"/>
          <a:ext cx="5682415" cy="7355867"/>
        </p:xfrm>
        <a:graphic>
          <a:graphicData uri="http://schemas.openxmlformats.org/drawingml/2006/table">
            <a:tbl>
              <a:tblPr>
                <a:tableStyleId>{4C3C2611-4C71-4FC5-86AE-919BDF0F9419}</a:tableStyleId>
              </a:tblPr>
              <a:tblGrid>
                <a:gridCol w="1136483">
                  <a:extLst>
                    <a:ext uri="{9D8B030D-6E8A-4147-A177-3AD203B41FA5}">
                      <a16:colId xmlns:a16="http://schemas.microsoft.com/office/drawing/2014/main" val="20000"/>
                    </a:ext>
                  </a:extLst>
                </a:gridCol>
                <a:gridCol w="1136483">
                  <a:extLst>
                    <a:ext uri="{9D8B030D-6E8A-4147-A177-3AD203B41FA5}">
                      <a16:colId xmlns:a16="http://schemas.microsoft.com/office/drawing/2014/main" val="20001"/>
                    </a:ext>
                  </a:extLst>
                </a:gridCol>
                <a:gridCol w="1136483">
                  <a:extLst>
                    <a:ext uri="{9D8B030D-6E8A-4147-A177-3AD203B41FA5}">
                      <a16:colId xmlns:a16="http://schemas.microsoft.com/office/drawing/2014/main" val="20002"/>
                    </a:ext>
                  </a:extLst>
                </a:gridCol>
                <a:gridCol w="1136483">
                  <a:extLst>
                    <a:ext uri="{9D8B030D-6E8A-4147-A177-3AD203B41FA5}">
                      <a16:colId xmlns:a16="http://schemas.microsoft.com/office/drawing/2014/main" val="20003"/>
                    </a:ext>
                  </a:extLst>
                </a:gridCol>
                <a:gridCol w="1136483">
                  <a:extLst>
                    <a:ext uri="{9D8B030D-6E8A-4147-A177-3AD203B41FA5}">
                      <a16:colId xmlns:a16="http://schemas.microsoft.com/office/drawing/2014/main" val="20004"/>
                    </a:ext>
                  </a:extLst>
                </a:gridCol>
              </a:tblGrid>
              <a:tr h="430049">
                <a:tc>
                  <a:txBody>
                    <a:bodyPr/>
                    <a:lstStyle/>
                    <a:p>
                      <a:pPr defTabSz="1828342">
                        <a:defRPr sz="1800">
                          <a:uFillTx/>
                        </a:defRPr>
                      </a:pPr>
                      <a:r>
                        <a:rPr sz="1200" b="1">
                          <a:solidFill>
                            <a:srgbClr val="FFFFFF"/>
                          </a:solidFill>
                          <a:latin typeface="Ubuntu"/>
                          <a:ea typeface="Ubuntu"/>
                          <a:cs typeface="Ubuntu"/>
                          <a:sym typeface="Ubuntu"/>
                        </a:rPr>
                        <a:t>Product One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Product Two</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Product Three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Product Four</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Product Five</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154303">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1154303">
                <a:tc>
                  <a:txBody>
                    <a:bodyPr/>
                    <a:lstStyle/>
                    <a:p>
                      <a:pPr defTabSz="1828342">
                        <a:defRPr sz="1800">
                          <a:uFillTx/>
                        </a:defRPr>
                      </a:pPr>
                      <a:r>
                        <a:rPr sz="1200" b="1">
                          <a:solidFill>
                            <a:schemeClr val="bg1"/>
                          </a:solidFill>
                          <a:latin typeface="Ubuntu"/>
                          <a:ea typeface="Ubuntu"/>
                          <a:cs typeface="Ubuntu"/>
                          <a:sym typeface="Ubuntu"/>
                        </a:rPr>
                        <a:t>$200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$300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$500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$800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dirty="0">
                          <a:solidFill>
                            <a:schemeClr val="bg1"/>
                          </a:solidFill>
                          <a:latin typeface="Ubuntu"/>
                          <a:ea typeface="Ubuntu"/>
                          <a:cs typeface="Ubuntu"/>
                          <a:sym typeface="Ubuntu"/>
                        </a:rPr>
                        <a:t>$1000</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Possible Risk Types"/>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Possible Risk Types</a:t>
            </a:r>
          </a:p>
        </p:txBody>
      </p:sp>
      <p:graphicFrame>
        <p:nvGraphicFramePr>
          <p:cNvPr id="717" name="Table"/>
          <p:cNvGraphicFramePr/>
          <p:nvPr>
            <p:extLst>
              <p:ext uri="{D42A27DB-BD31-4B8C-83A1-F6EECF244321}">
                <p14:modId xmlns:p14="http://schemas.microsoft.com/office/powerpoint/2010/main" val="674108991"/>
              </p:ext>
            </p:extLst>
          </p:nvPr>
        </p:nvGraphicFramePr>
        <p:xfrm>
          <a:off x="596921" y="1111619"/>
          <a:ext cx="5664171" cy="7379547"/>
        </p:xfrm>
        <a:graphic>
          <a:graphicData uri="http://schemas.openxmlformats.org/drawingml/2006/table">
            <a:tbl>
              <a:tblPr>
                <a:tableStyleId>{4C3C2611-4C71-4FC5-86AE-919BDF0F9419}</a:tableStyleId>
              </a:tblPr>
              <a:tblGrid>
                <a:gridCol w="1888057">
                  <a:extLst>
                    <a:ext uri="{9D8B030D-6E8A-4147-A177-3AD203B41FA5}">
                      <a16:colId xmlns:a16="http://schemas.microsoft.com/office/drawing/2014/main" val="20000"/>
                    </a:ext>
                  </a:extLst>
                </a:gridCol>
                <a:gridCol w="1888057">
                  <a:extLst>
                    <a:ext uri="{9D8B030D-6E8A-4147-A177-3AD203B41FA5}">
                      <a16:colId xmlns:a16="http://schemas.microsoft.com/office/drawing/2014/main" val="20001"/>
                    </a:ext>
                  </a:extLst>
                </a:gridCol>
                <a:gridCol w="1888057">
                  <a:extLst>
                    <a:ext uri="{9D8B030D-6E8A-4147-A177-3AD203B41FA5}">
                      <a16:colId xmlns:a16="http://schemas.microsoft.com/office/drawing/2014/main" val="20002"/>
                    </a:ext>
                  </a:extLst>
                </a:gridCol>
              </a:tblGrid>
              <a:tr h="746867">
                <a:tc>
                  <a:txBody>
                    <a:bodyPr/>
                    <a:lstStyle/>
                    <a:p>
                      <a:pPr defTabSz="1828342">
                        <a:defRPr sz="1800">
                          <a:uFillTx/>
                        </a:defRPr>
                      </a:pPr>
                      <a:r>
                        <a:rPr sz="1200" b="1">
                          <a:solidFill>
                            <a:srgbClr val="FFFFFF"/>
                          </a:solidFill>
                          <a:latin typeface="Ubuntu"/>
                          <a:ea typeface="Ubuntu"/>
                          <a:cs typeface="Ubuntu"/>
                          <a:sym typeface="Ubuntu"/>
                        </a:rPr>
                        <a:t>Level 1</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Level 2</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Level 3</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825667">
                <a:tc rowSpan="8">
                  <a:txBody>
                    <a:bodyPr/>
                    <a:lstStyle/>
                    <a:p>
                      <a:pPr defTabSz="1828342">
                        <a:tabLst>
                          <a:tab pos="914400" algn="l"/>
                        </a:tabLst>
                        <a:defRPr sz="3500">
                          <a:solidFill>
                            <a:srgbClr val="999999"/>
                          </a:solidFill>
                          <a:uFillTx/>
                          <a:sym typeface="Helvetica Neue"/>
                        </a:defRPr>
                      </a:pPr>
                      <a:r>
                        <a:rPr sz="1200" dirty="0">
                          <a:solidFill>
                            <a:schemeClr val="bg1"/>
                          </a:solidFill>
                          <a:latin typeface="Ubuntu"/>
                          <a:ea typeface="Ubuntu"/>
                          <a:cs typeface="Ubuntu"/>
                          <a:sym typeface="Ubuntu"/>
                        </a:rPr>
                        <a:t>All Project Risks</a:t>
                      </a:r>
                    </a:p>
                  </a:txBody>
                  <a:tcPr marL="130331" marR="130331" marT="130331" marB="130331" anchor="ctr" horzOverflow="overflow">
                    <a:lnL w="0">
                      <a:miter lim="400000"/>
                    </a:lnL>
                    <a:lnR w="0">
                      <a:miter lim="400000"/>
                    </a:lnR>
                    <a:lnT w="0">
                      <a:miter lim="400000"/>
                    </a:lnT>
                    <a:lnB w="0">
                      <a:miter lim="400000"/>
                    </a:lnB>
                    <a:solidFill>
                      <a:schemeClr val="bg2"/>
                    </a:solidFill>
                  </a:tcPr>
                </a:tc>
                <a:tc rowSpan="2">
                  <a:txBody>
                    <a:bodyPr/>
                    <a:lstStyle/>
                    <a:p>
                      <a:pPr defTabSz="1828342">
                        <a:defRPr sz="1800">
                          <a:uFillTx/>
                        </a:defRPr>
                      </a:pPr>
                      <a:r>
                        <a:rPr sz="1200" dirty="0">
                          <a:solidFill>
                            <a:schemeClr val="bg1"/>
                          </a:solidFill>
                          <a:latin typeface="Ubuntu"/>
                          <a:ea typeface="Ubuntu"/>
                          <a:cs typeface="Ubuntu"/>
                          <a:sym typeface="Ubuntu"/>
                        </a:rPr>
                        <a:t>Business Risks</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defRPr sz="1800">
                          <a:uFillTx/>
                        </a:defRPr>
                      </a:pPr>
                      <a:r>
                        <a:rPr sz="1200" dirty="0">
                          <a:solidFill>
                            <a:schemeClr val="bg1"/>
                          </a:solidFill>
                          <a:latin typeface="Ubuntu"/>
                          <a:ea typeface="Ubuntu"/>
                          <a:cs typeface="Ubuntu"/>
                          <a:sym typeface="Ubuntu"/>
                        </a:rPr>
                        <a:t>• Competitors </a:t>
                      </a:r>
                      <a:endParaRPr lang="en-US" sz="1200" dirty="0">
                        <a:solidFill>
                          <a:schemeClr val="bg1"/>
                        </a:solidFill>
                        <a:latin typeface="Ubuntu"/>
                        <a:ea typeface="Ubuntu"/>
                        <a:cs typeface="Ubuntu"/>
                        <a:sym typeface="Ubuntu"/>
                      </a:endParaRPr>
                    </a:p>
                    <a:p>
                      <a:pPr algn="l" defTabSz="1828342">
                        <a:defRPr sz="1800">
                          <a:uFillTx/>
                        </a:defRPr>
                      </a:pPr>
                      <a:r>
                        <a:rPr sz="1200" dirty="0">
                          <a:solidFill>
                            <a:schemeClr val="bg1"/>
                          </a:solidFill>
                          <a:latin typeface="Ubuntu"/>
                          <a:ea typeface="Ubuntu"/>
                          <a:cs typeface="Ubuntu"/>
                          <a:sym typeface="Ubuntu"/>
                        </a:rPr>
                        <a:t>• Suppliers </a:t>
                      </a:r>
                      <a:endParaRPr lang="en-US" sz="1200" dirty="0">
                        <a:solidFill>
                          <a:schemeClr val="bg1"/>
                        </a:solidFill>
                        <a:latin typeface="Ubuntu"/>
                        <a:ea typeface="Ubuntu"/>
                        <a:cs typeface="Ubuntu"/>
                        <a:sym typeface="Ubuntu"/>
                      </a:endParaRPr>
                    </a:p>
                    <a:p>
                      <a:pPr algn="l" defTabSz="1828342">
                        <a:defRPr sz="1800">
                          <a:uFillTx/>
                        </a:defRPr>
                      </a:pPr>
                      <a:r>
                        <a:rPr sz="1200" dirty="0">
                          <a:solidFill>
                            <a:schemeClr val="bg1"/>
                          </a:solidFill>
                          <a:latin typeface="Ubuntu"/>
                          <a:ea typeface="Ubuntu"/>
                          <a:cs typeface="Ubuntu"/>
                          <a:sym typeface="Ubuntu"/>
                        </a:rPr>
                        <a:t>• Cash Flow</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825667">
                <a:tc vMerge="1">
                  <a:txBody>
                    <a:bodyPr/>
                    <a:lstStyle/>
                    <a:p>
                      <a:endParaRPr lang="en-US"/>
                    </a:p>
                  </a:txBody>
                  <a:tcPr/>
                </a:tc>
                <a:tc rowSpan="2">
                  <a:txBody>
                    <a:bodyPr/>
                    <a:lstStyle/>
                    <a:p>
                      <a:pPr defTabSz="1828342">
                        <a:tabLst>
                          <a:tab pos="914400" algn="l"/>
                        </a:tabLst>
                        <a:defRPr sz="3500">
                          <a:solidFill>
                            <a:srgbClr val="999999"/>
                          </a:solidFill>
                          <a:uFillTx/>
                          <a:sym typeface="Helvetica Neue"/>
                        </a:defRPr>
                      </a:pPr>
                      <a:r>
                        <a:rPr sz="1200" dirty="0">
                          <a:solidFill>
                            <a:schemeClr val="bg1"/>
                          </a:solidFill>
                          <a:latin typeface="Ubuntu"/>
                          <a:ea typeface="Ubuntu"/>
                          <a:cs typeface="Ubuntu"/>
                          <a:sym typeface="Ubuntu"/>
                        </a:rPr>
                        <a:t>Technical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tabLst>
                          <a:tab pos="914400" algn="l"/>
                        </a:tabLst>
                        <a:defRPr sz="1800">
                          <a:uFillTx/>
                        </a:defRPr>
                      </a:pPr>
                      <a:r>
                        <a:rPr sz="1200" dirty="0">
                          <a:solidFill>
                            <a:schemeClr val="bg1"/>
                          </a:solidFill>
                          <a:latin typeface="Ubuntu"/>
                          <a:ea typeface="Ubuntu"/>
                          <a:cs typeface="Ubuntu"/>
                          <a:sym typeface="Ubuntu"/>
                        </a:rPr>
                        <a:t>• Hardware
• Software </a:t>
                      </a:r>
                      <a:endParaRPr lang="en-US" sz="1200" dirty="0">
                        <a:solidFill>
                          <a:schemeClr val="bg1"/>
                        </a:solidFill>
                        <a:latin typeface="Ubuntu"/>
                        <a:ea typeface="Ubuntu"/>
                        <a:cs typeface="Ubuntu"/>
                        <a:sym typeface="Ubuntu"/>
                      </a:endParaRPr>
                    </a:p>
                    <a:p>
                      <a:pPr algn="l" defTabSz="1828342">
                        <a:tabLst>
                          <a:tab pos="914400" algn="l"/>
                        </a:tabLst>
                        <a:defRPr sz="1800">
                          <a:uFillTx/>
                        </a:defRPr>
                      </a:pPr>
                      <a:r>
                        <a:rPr sz="1200" dirty="0">
                          <a:solidFill>
                            <a:schemeClr val="bg1"/>
                          </a:solidFill>
                          <a:latin typeface="Ubuntu"/>
                          <a:ea typeface="Ubuntu"/>
                          <a:cs typeface="Ubuntu"/>
                          <a:sym typeface="Ubuntu"/>
                        </a:rPr>
                        <a:t>• Network</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825667">
                <a:tc vMerge="1">
                  <a:txBody>
                    <a:bodyPr/>
                    <a:lstStyle/>
                    <a:p>
                      <a:endParaRPr lang="en-US"/>
                    </a:p>
                  </a:txBody>
                  <a:tcPr/>
                </a:tc>
                <a:tc rowSpan="2">
                  <a:txBody>
                    <a:bodyPr/>
                    <a:lstStyle/>
                    <a:p>
                      <a:pPr defTabSz="1828342">
                        <a:tabLst>
                          <a:tab pos="914400" algn="l"/>
                        </a:tabLst>
                        <a:defRPr sz="1800">
                          <a:uFillTx/>
                        </a:defRPr>
                      </a:pPr>
                      <a:r>
                        <a:rPr sz="1200">
                          <a:solidFill>
                            <a:schemeClr val="bg1"/>
                          </a:solidFill>
                          <a:latin typeface="Ubuntu"/>
                          <a:ea typeface="Ubuntu"/>
                          <a:cs typeface="Ubuntu"/>
                          <a:sym typeface="Ubuntu"/>
                        </a:rPr>
                        <a:t>Organizational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tabLst>
                          <a:tab pos="914400" algn="l"/>
                        </a:tabLst>
                        <a:defRPr sz="1800">
                          <a:uFillTx/>
                        </a:defRPr>
                      </a:pPr>
                      <a:r>
                        <a:rPr sz="1200" dirty="0">
                          <a:solidFill>
                            <a:schemeClr val="bg1"/>
                          </a:solidFill>
                          <a:latin typeface="Ubuntu"/>
                          <a:ea typeface="Ubuntu"/>
                          <a:cs typeface="Ubuntu"/>
                          <a:sym typeface="Ubuntu"/>
                        </a:rPr>
                        <a:t>• Executive Support
• User Support</a:t>
                      </a:r>
                      <a:endParaRPr lang="en-US" sz="1200" dirty="0">
                        <a:solidFill>
                          <a:schemeClr val="bg1"/>
                        </a:solidFill>
                        <a:latin typeface="Ubuntu"/>
                        <a:ea typeface="Ubuntu"/>
                        <a:cs typeface="Ubuntu"/>
                        <a:sym typeface="Ubuntu"/>
                      </a:endParaRPr>
                    </a:p>
                    <a:p>
                      <a:pPr algn="l" defTabSz="1828342">
                        <a:tabLst>
                          <a:tab pos="914400" algn="l"/>
                        </a:tabLst>
                        <a:defRPr sz="1800">
                          <a:uFillTx/>
                        </a:defRPr>
                      </a:pPr>
                      <a:r>
                        <a:rPr sz="1200" dirty="0">
                          <a:solidFill>
                            <a:schemeClr val="bg1"/>
                          </a:solidFill>
                          <a:latin typeface="Ubuntu"/>
                          <a:ea typeface="Ubuntu"/>
                          <a:cs typeface="Ubuntu"/>
                          <a:sym typeface="Ubuntu"/>
                        </a:rPr>
                        <a:t>• Team Support</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5"/>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825667">
                <a:tc vMerge="1">
                  <a:txBody>
                    <a:bodyPr/>
                    <a:lstStyle/>
                    <a:p>
                      <a:endParaRPr lang="en-US"/>
                    </a:p>
                  </a:txBody>
                  <a:tcPr/>
                </a:tc>
                <a:tc rowSpan="2">
                  <a:txBody>
                    <a:bodyPr/>
                    <a:lstStyle/>
                    <a:p>
                      <a:pPr defTabSz="1828342">
                        <a:defRPr sz="1800">
                          <a:uFillTx/>
                        </a:defRPr>
                      </a:pPr>
                      <a:r>
                        <a:rPr sz="1200">
                          <a:solidFill>
                            <a:schemeClr val="bg1"/>
                          </a:solidFill>
                          <a:latin typeface="Ubuntu"/>
                          <a:ea typeface="Ubuntu"/>
                          <a:cs typeface="Ubuntu"/>
                          <a:sym typeface="Ubuntu"/>
                        </a:rPr>
                        <a:t>Project Management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defRPr sz="1800">
                          <a:uFillTx/>
                        </a:defRPr>
                      </a:pPr>
                      <a:r>
                        <a:rPr sz="1200" dirty="0">
                          <a:solidFill>
                            <a:schemeClr val="bg1"/>
                          </a:solidFill>
                          <a:latin typeface="Ubuntu"/>
                          <a:ea typeface="Ubuntu"/>
                          <a:cs typeface="Ubuntu"/>
                          <a:sym typeface="Ubuntu"/>
                        </a:rPr>
                        <a:t>• Estimates • Communication • Resources </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7"/>
                  </a:ext>
                </a:extLst>
              </a:tr>
              <a:tr h="853011">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Project Risk Matrix"/>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Risk Matrix</a:t>
            </a:r>
          </a:p>
        </p:txBody>
      </p:sp>
      <p:graphicFrame>
        <p:nvGraphicFramePr>
          <p:cNvPr id="720" name="Table"/>
          <p:cNvGraphicFramePr/>
          <p:nvPr>
            <p:extLst>
              <p:ext uri="{D42A27DB-BD31-4B8C-83A1-F6EECF244321}">
                <p14:modId xmlns:p14="http://schemas.microsoft.com/office/powerpoint/2010/main" val="3351769441"/>
              </p:ext>
            </p:extLst>
          </p:nvPr>
        </p:nvGraphicFramePr>
        <p:xfrm>
          <a:off x="600431" y="1111615"/>
          <a:ext cx="5674602" cy="7377717"/>
        </p:xfrm>
        <a:graphic>
          <a:graphicData uri="http://schemas.openxmlformats.org/drawingml/2006/table">
            <a:tbl>
              <a:tblPr>
                <a:tableStyleId>{4C3C2611-4C71-4FC5-86AE-919BDF0F9419}</a:tableStyleId>
              </a:tblPr>
              <a:tblGrid>
                <a:gridCol w="945767">
                  <a:extLst>
                    <a:ext uri="{9D8B030D-6E8A-4147-A177-3AD203B41FA5}">
                      <a16:colId xmlns:a16="http://schemas.microsoft.com/office/drawing/2014/main" val="20000"/>
                    </a:ext>
                  </a:extLst>
                </a:gridCol>
                <a:gridCol w="945767">
                  <a:extLst>
                    <a:ext uri="{9D8B030D-6E8A-4147-A177-3AD203B41FA5}">
                      <a16:colId xmlns:a16="http://schemas.microsoft.com/office/drawing/2014/main" val="20001"/>
                    </a:ext>
                  </a:extLst>
                </a:gridCol>
                <a:gridCol w="945767">
                  <a:extLst>
                    <a:ext uri="{9D8B030D-6E8A-4147-A177-3AD203B41FA5}">
                      <a16:colId xmlns:a16="http://schemas.microsoft.com/office/drawing/2014/main" val="20002"/>
                    </a:ext>
                  </a:extLst>
                </a:gridCol>
                <a:gridCol w="945767">
                  <a:extLst>
                    <a:ext uri="{9D8B030D-6E8A-4147-A177-3AD203B41FA5}">
                      <a16:colId xmlns:a16="http://schemas.microsoft.com/office/drawing/2014/main" val="20003"/>
                    </a:ext>
                  </a:extLst>
                </a:gridCol>
                <a:gridCol w="945767">
                  <a:extLst>
                    <a:ext uri="{9D8B030D-6E8A-4147-A177-3AD203B41FA5}">
                      <a16:colId xmlns:a16="http://schemas.microsoft.com/office/drawing/2014/main" val="20004"/>
                    </a:ext>
                  </a:extLst>
                </a:gridCol>
                <a:gridCol w="945767">
                  <a:extLst>
                    <a:ext uri="{9D8B030D-6E8A-4147-A177-3AD203B41FA5}">
                      <a16:colId xmlns:a16="http://schemas.microsoft.com/office/drawing/2014/main" val="20005"/>
                    </a:ext>
                  </a:extLst>
                </a:gridCol>
              </a:tblGrid>
              <a:tr h="703587">
                <a:tc>
                  <a:txBody>
                    <a:bodyPr/>
                    <a:lstStyle/>
                    <a:p>
                      <a:pPr defTabSz="1828342">
                        <a:defRPr sz="1800">
                          <a:uFillTx/>
                        </a:defRPr>
                      </a:pPr>
                      <a:r>
                        <a:rPr sz="1200" b="1">
                          <a:solidFill>
                            <a:srgbClr val="FFFFFF"/>
                          </a:solidFill>
                          <a:latin typeface="Ubuntu"/>
                          <a:ea typeface="Ubuntu"/>
                          <a:cs typeface="Ubuntu"/>
                          <a:sym typeface="Ubuntu"/>
                        </a:rPr>
                        <a:t>Impact →</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1</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2</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3</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4</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5</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112355">
                <a:tc>
                  <a:txBody>
                    <a:bodyPr/>
                    <a:lstStyle/>
                    <a:p>
                      <a:pPr defTabSz="1828342">
                        <a:defRPr sz="1800">
                          <a:uFillTx/>
                        </a:defRPr>
                      </a:pPr>
                      <a:r>
                        <a:rPr sz="1200" b="1" dirty="0">
                          <a:solidFill>
                            <a:schemeClr val="bg1"/>
                          </a:solidFill>
                          <a:latin typeface="Ubuntu"/>
                          <a:ea typeface="Ubuntu"/>
                          <a:cs typeface="Ubuntu"/>
                          <a:sym typeface="Ubuntu"/>
                        </a:rPr>
                        <a:t>Probability↓</a:t>
                      </a:r>
                    </a:p>
                  </a:txBody>
                  <a:tcPr marL="18760" marR="18760" marT="18760" marB="18760"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Negligible</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a:solidFill>
                            <a:schemeClr val="bg1"/>
                          </a:solidFill>
                          <a:latin typeface="Ubuntu"/>
                          <a:ea typeface="Ubuntu"/>
                          <a:cs typeface="Ubuntu"/>
                          <a:sym typeface="Ubuntu"/>
                        </a:rPr>
                        <a:t>Minor</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Moderate</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Significant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Severe</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81-100 %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extLst>
                  <a:ext uri="{0D108BD9-81ED-4DB2-BD59-A6C34878D82A}">
                    <a16:rowId xmlns:a16="http://schemas.microsoft.com/office/drawing/2014/main" val="10002"/>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61-80 %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extLst>
                  <a:ext uri="{0D108BD9-81ED-4DB2-BD59-A6C34878D82A}">
                    <a16:rowId xmlns:a16="http://schemas.microsoft.com/office/drawing/2014/main" val="10003"/>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41-60 %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4"/>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21-40 %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5"/>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1-20 %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Project Risk Tracking"/>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Risk Tracking</a:t>
            </a:r>
          </a:p>
        </p:txBody>
      </p:sp>
      <p:graphicFrame>
        <p:nvGraphicFramePr>
          <p:cNvPr id="723" name="Table"/>
          <p:cNvGraphicFramePr/>
          <p:nvPr>
            <p:extLst>
              <p:ext uri="{D42A27DB-BD31-4B8C-83A1-F6EECF244321}">
                <p14:modId xmlns:p14="http://schemas.microsoft.com/office/powerpoint/2010/main" val="3570377959"/>
              </p:ext>
            </p:extLst>
          </p:nvPr>
        </p:nvGraphicFramePr>
        <p:xfrm>
          <a:off x="586487" y="1116940"/>
          <a:ext cx="5676385" cy="7361589"/>
        </p:xfrm>
        <a:graphic>
          <a:graphicData uri="http://schemas.openxmlformats.org/drawingml/2006/table">
            <a:tbl>
              <a:tblPr>
                <a:tableStyleId>{4C3C2611-4C71-4FC5-86AE-919BDF0F9419}</a:tableStyleId>
              </a:tblPr>
              <a:tblGrid>
                <a:gridCol w="400913">
                  <a:extLst>
                    <a:ext uri="{9D8B030D-6E8A-4147-A177-3AD203B41FA5}">
                      <a16:colId xmlns:a16="http://schemas.microsoft.com/office/drawing/2014/main" val="20000"/>
                    </a:ext>
                  </a:extLst>
                </a:gridCol>
                <a:gridCol w="636043">
                  <a:extLst>
                    <a:ext uri="{9D8B030D-6E8A-4147-A177-3AD203B41FA5}">
                      <a16:colId xmlns:a16="http://schemas.microsoft.com/office/drawing/2014/main" val="20001"/>
                    </a:ext>
                  </a:extLst>
                </a:gridCol>
                <a:gridCol w="662585">
                  <a:extLst>
                    <a:ext uri="{9D8B030D-6E8A-4147-A177-3AD203B41FA5}">
                      <a16:colId xmlns:a16="http://schemas.microsoft.com/office/drawing/2014/main" val="20002"/>
                    </a:ext>
                  </a:extLst>
                </a:gridCol>
                <a:gridCol w="1658231">
                  <a:extLst>
                    <a:ext uri="{9D8B030D-6E8A-4147-A177-3AD203B41FA5}">
                      <a16:colId xmlns:a16="http://schemas.microsoft.com/office/drawing/2014/main" val="20003"/>
                    </a:ext>
                  </a:extLst>
                </a:gridCol>
                <a:gridCol w="772871">
                  <a:extLst>
                    <a:ext uri="{9D8B030D-6E8A-4147-A177-3AD203B41FA5}">
                      <a16:colId xmlns:a16="http://schemas.microsoft.com/office/drawing/2014/main" val="20004"/>
                    </a:ext>
                  </a:extLst>
                </a:gridCol>
                <a:gridCol w="772871">
                  <a:extLst>
                    <a:ext uri="{9D8B030D-6E8A-4147-A177-3AD203B41FA5}">
                      <a16:colId xmlns:a16="http://schemas.microsoft.com/office/drawing/2014/main" val="20005"/>
                    </a:ext>
                  </a:extLst>
                </a:gridCol>
                <a:gridCol w="772871">
                  <a:extLst>
                    <a:ext uri="{9D8B030D-6E8A-4147-A177-3AD203B41FA5}">
                      <a16:colId xmlns:a16="http://schemas.microsoft.com/office/drawing/2014/main" val="20006"/>
                    </a:ext>
                  </a:extLst>
                </a:gridCol>
              </a:tblGrid>
              <a:tr h="781249">
                <a:tc>
                  <a:txBody>
                    <a:bodyPr/>
                    <a:lstStyle/>
                    <a:p>
                      <a:pPr defTabSz="1828342">
                        <a:defRPr sz="1800">
                          <a:uFillTx/>
                        </a:defRPr>
                      </a:pPr>
                      <a:r>
                        <a:rPr sz="1200" b="1" dirty="0">
                          <a:solidFill>
                            <a:srgbClr val="FFFFFF"/>
                          </a:solidFill>
                          <a:latin typeface="Ubuntu"/>
                          <a:ea typeface="Ubuntu"/>
                          <a:cs typeface="Ubuntu"/>
                          <a:sym typeface="Ubuntu"/>
                        </a:rPr>
                        <a:t>Id</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Current
Status</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lang="en-US" sz="1200" b="1" dirty="0">
                          <a:solidFill>
                            <a:srgbClr val="FFFFFF"/>
                          </a:solidFill>
                          <a:latin typeface="Ubuntu"/>
                          <a:ea typeface="Ubuntu"/>
                          <a:cs typeface="Ubuntu"/>
                          <a:sym typeface="Ubuntu"/>
                        </a:rPr>
                        <a:t>Priority</a:t>
                      </a:r>
                      <a:endParaRPr sz="1200" b="1" dirty="0">
                        <a:solidFill>
                          <a:srgbClr val="FFFFFF"/>
                        </a:solidFill>
                        <a:latin typeface="Ubuntu"/>
                        <a:ea typeface="Ubuntu"/>
                        <a:cs typeface="Ubuntu"/>
                        <a:sym typeface="Ubuntu"/>
                      </a:endParaRP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Issue Description</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Owner</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spc="-59" dirty="0">
                          <a:solidFill>
                            <a:srgbClr val="FFFFFF"/>
                          </a:solidFill>
                          <a:latin typeface="Ubuntu"/>
                          <a:ea typeface="Ubuntu"/>
                          <a:cs typeface="Ubuntu"/>
                          <a:sym typeface="Ubuntu"/>
                        </a:rPr>
                        <a:t>Expected Result Date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spc="-89" dirty="0">
                          <a:solidFill>
                            <a:srgbClr val="FFFFFF"/>
                          </a:solidFill>
                          <a:latin typeface="Ubuntu"/>
                          <a:ea typeface="Ubuntu"/>
                          <a:cs typeface="Ubuntu"/>
                          <a:sym typeface="Ubuntu"/>
                        </a:rPr>
                        <a:t>Escalation Required (Y/N)</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1</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Open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Critical</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Janson 
S.</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2</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spc="-119">
                          <a:solidFill>
                            <a:schemeClr val="bg1"/>
                          </a:solidFill>
                          <a:latin typeface="Ubuntu"/>
                          <a:ea typeface="Ubuntu"/>
                          <a:cs typeface="Ubuntu"/>
                          <a:sym typeface="Ubuntu"/>
                        </a:rPr>
                        <a:t>Work in 
Progress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Hight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Hudson 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No</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3</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Closed</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Medium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Holmes 
S.</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4</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Open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Low</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Edison 
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No</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5</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Closed</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Medium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Tesla 
N.</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2" name="Table"/>
          <p:cNvGraphicFramePr/>
          <p:nvPr>
            <p:extLst>
              <p:ext uri="{D42A27DB-BD31-4B8C-83A1-F6EECF244321}">
                <p14:modId xmlns:p14="http://schemas.microsoft.com/office/powerpoint/2010/main" val="1728260852"/>
              </p:ext>
            </p:extLst>
          </p:nvPr>
        </p:nvGraphicFramePr>
        <p:xfrm>
          <a:off x="602130" y="1116833"/>
          <a:ext cx="5681355" cy="7369112"/>
        </p:xfrm>
        <a:graphic>
          <a:graphicData uri="http://schemas.openxmlformats.org/drawingml/2006/table">
            <a:tbl>
              <a:tblPr>
                <a:tableStyleId>{4C3C2611-4C71-4FC5-86AE-919BDF0F9419}</a:tableStyleId>
              </a:tblPr>
              <a:tblGrid>
                <a:gridCol w="2222159">
                  <a:extLst>
                    <a:ext uri="{9D8B030D-6E8A-4147-A177-3AD203B41FA5}">
                      <a16:colId xmlns:a16="http://schemas.microsoft.com/office/drawing/2014/main" val="20000"/>
                    </a:ext>
                  </a:extLst>
                </a:gridCol>
                <a:gridCol w="864799">
                  <a:extLst>
                    <a:ext uri="{9D8B030D-6E8A-4147-A177-3AD203B41FA5}">
                      <a16:colId xmlns:a16="http://schemas.microsoft.com/office/drawing/2014/main" val="20001"/>
                    </a:ext>
                  </a:extLst>
                </a:gridCol>
                <a:gridCol w="864799">
                  <a:extLst>
                    <a:ext uri="{9D8B030D-6E8A-4147-A177-3AD203B41FA5}">
                      <a16:colId xmlns:a16="http://schemas.microsoft.com/office/drawing/2014/main" val="20002"/>
                    </a:ext>
                  </a:extLst>
                </a:gridCol>
                <a:gridCol w="864799">
                  <a:extLst>
                    <a:ext uri="{9D8B030D-6E8A-4147-A177-3AD203B41FA5}">
                      <a16:colId xmlns:a16="http://schemas.microsoft.com/office/drawing/2014/main" val="20003"/>
                    </a:ext>
                  </a:extLst>
                </a:gridCol>
                <a:gridCol w="864799">
                  <a:extLst>
                    <a:ext uri="{9D8B030D-6E8A-4147-A177-3AD203B41FA5}">
                      <a16:colId xmlns:a16="http://schemas.microsoft.com/office/drawing/2014/main" val="20004"/>
                    </a:ext>
                  </a:extLst>
                </a:gridCol>
              </a:tblGrid>
              <a:tr h="408101">
                <a:tc rowSpan="2">
                  <a:txBody>
                    <a:bodyPr/>
                    <a:lstStyle/>
                    <a:p>
                      <a:pPr defTabSz="1828342">
                        <a:defRPr sz="1800">
                          <a:uFillTx/>
                        </a:defRPr>
                      </a:pPr>
                      <a:r>
                        <a:rPr sz="1200" b="1" dirty="0">
                          <a:solidFill>
                            <a:srgbClr val="FFFFFF"/>
                          </a:solidFill>
                          <a:latin typeface="Ubuntu"/>
                          <a:ea typeface="Ubuntu"/>
                          <a:cs typeface="Ubuntu"/>
                          <a:sym typeface="Ubuntu"/>
                        </a:rPr>
                        <a:t>Communication Purpose</a:t>
                      </a:r>
                    </a:p>
                  </a:txBody>
                  <a:tcPr marL="18760" marR="18760" marT="18760" marB="18760" anchor="ctr" horzOverflow="overflow">
                    <a:lnL w="0">
                      <a:miter lim="400000"/>
                    </a:lnL>
                    <a:lnR w="0">
                      <a:miter lim="400000"/>
                    </a:lnR>
                    <a:lnT w="0">
                      <a:miter lim="400000"/>
                    </a:lnT>
                    <a:lnB w="0">
                      <a:miter lim="400000"/>
                    </a:lnB>
                    <a:solidFill>
                      <a:schemeClr val="accent4"/>
                    </a:solidFill>
                  </a:tcPr>
                </a:tc>
                <a:tc gridSpan="2">
                  <a:txBody>
                    <a:bodyPr/>
                    <a:lstStyle/>
                    <a:p>
                      <a:pPr defTabSz="1828342">
                        <a:defRPr sz="3500">
                          <a:solidFill>
                            <a:srgbClr val="FFFFFF"/>
                          </a:solidFill>
                          <a:uFillTx/>
                          <a:latin typeface="Helvetica Neue UltraLight"/>
                          <a:ea typeface="Helvetica Neue UltraLight"/>
                          <a:cs typeface="Helvetica Neue UltraLight"/>
                          <a:sym typeface="Helvetica Neue UltraLight"/>
                        </a:defRPr>
                      </a:pPr>
                      <a:r>
                        <a:rPr sz="1200" b="1">
                          <a:latin typeface="Ubuntu"/>
                          <a:ea typeface="Ubuntu"/>
                          <a:cs typeface="Ubuntu"/>
                          <a:sym typeface="Ubuntu"/>
                        </a:rPr>
                        <a:t>Communicate to:</a:t>
                      </a:r>
                    </a:p>
                  </a:txBody>
                  <a:tcPr marL="18760" marR="18760" marT="18760" marB="18760" anchor="ctr" horzOverflow="overflow">
                    <a:lnL w="0">
                      <a:miter lim="400000"/>
                    </a:lnL>
                    <a:lnR w="0">
                      <a:miter lim="400000"/>
                    </a:lnR>
                    <a:lnT w="0">
                      <a:miter lim="400000"/>
                    </a:lnT>
                    <a:lnB w="0">
                      <a:miter lim="400000"/>
                    </a:lnB>
                    <a:solidFill>
                      <a:schemeClr val="accent4"/>
                    </a:solidFill>
                  </a:tcPr>
                </a:tc>
                <a:tc hMerge="1">
                  <a:txBody>
                    <a:bodyPr/>
                    <a:lstStyle/>
                    <a:p>
                      <a:endParaRPr lang="en-US"/>
                    </a:p>
                  </a:txBody>
                  <a:tcPr/>
                </a:tc>
                <a:tc rowSpan="2">
                  <a:txBody>
                    <a:bodyPr/>
                    <a:lstStyle/>
                    <a:p>
                      <a:pPr defTabSz="1828342">
                        <a:defRPr sz="1800">
                          <a:uFillTx/>
                        </a:defRPr>
                      </a:pPr>
                      <a:r>
                        <a:rPr sz="1200" b="1" dirty="0">
                          <a:solidFill>
                            <a:srgbClr val="FFFFFF"/>
                          </a:solidFill>
                          <a:latin typeface="Ubuntu"/>
                          <a:ea typeface="Ubuntu"/>
                          <a:cs typeface="Ubuntu"/>
                          <a:sym typeface="Ubuntu"/>
                        </a:rPr>
                        <a:t>Method</a:t>
                      </a:r>
                    </a:p>
                  </a:txBody>
                  <a:tcPr marL="18760" marR="18760" marT="18760" marB="18760" anchor="ctr" horzOverflow="overflow">
                    <a:lnL w="0">
                      <a:miter lim="400000"/>
                    </a:lnL>
                    <a:lnR w="0">
                      <a:miter lim="400000"/>
                    </a:lnR>
                    <a:lnT w="0">
                      <a:miter lim="400000"/>
                    </a:lnT>
                    <a:lnB w="0">
                      <a:miter lim="400000"/>
                    </a:lnB>
                    <a:solidFill>
                      <a:schemeClr val="accent4"/>
                    </a:solidFill>
                  </a:tcPr>
                </a:tc>
                <a:tc rowSpan="2">
                  <a:txBody>
                    <a:bodyPr/>
                    <a:lstStyle/>
                    <a:p>
                      <a:pPr defTabSz="1828342">
                        <a:defRPr sz="1800">
                          <a:uFillTx/>
                        </a:defRPr>
                      </a:pPr>
                      <a:r>
                        <a:rPr sz="1200" b="1">
                          <a:solidFill>
                            <a:srgbClr val="FFFFFF"/>
                          </a:solidFill>
                          <a:latin typeface="Ubuntu"/>
                          <a:ea typeface="Ubuntu"/>
                          <a:cs typeface="Ubuntu"/>
                          <a:sym typeface="Ubuntu"/>
                        </a:rPr>
                        <a:t>Date/Time</a:t>
                      </a:r>
                    </a:p>
                  </a:txBody>
                  <a:tcPr marL="18760" marR="18760" marT="18760" marB="18760" anchor="ctr" horzOverflow="overflow">
                    <a:lnL w="0">
                      <a:miter lim="400000"/>
                    </a:lnL>
                    <a:lnR w="0">
                      <a:miter lim="400000"/>
                    </a:lnR>
                    <a:lnT w="0">
                      <a:miter lim="400000"/>
                    </a:lnT>
                    <a:lnB w="0">
                      <a:noFill/>
                      <a:miter lim="400000"/>
                    </a:lnB>
                    <a:solidFill>
                      <a:schemeClr val="accent4"/>
                    </a:solidFill>
                  </a:tcPr>
                </a:tc>
                <a:extLst>
                  <a:ext uri="{0D108BD9-81ED-4DB2-BD59-A6C34878D82A}">
                    <a16:rowId xmlns:a16="http://schemas.microsoft.com/office/drawing/2014/main" val="10000"/>
                  </a:ext>
                </a:extLst>
              </a:tr>
              <a:tr h="526356">
                <a:tc vMerge="1">
                  <a:txBody>
                    <a:bodyPr/>
                    <a:lstStyle/>
                    <a:p>
                      <a:endParaRPr lang="en-US"/>
                    </a:p>
                  </a:txBody>
                  <a:tcPr/>
                </a:tc>
                <a:tc>
                  <a:txBody>
                    <a:bodyPr/>
                    <a:lstStyle/>
                    <a:p>
                      <a:pPr defTabSz="1828342">
                        <a:defRPr sz="1800">
                          <a:uFillTx/>
                        </a:defRPr>
                      </a:pPr>
                      <a:r>
                        <a:rPr sz="1200" b="1" dirty="0">
                          <a:solidFill>
                            <a:srgbClr val="FFFFFF"/>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accent4"/>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1286931">
                <a:tc>
                  <a:txBody>
                    <a:bodyPr/>
                    <a:lstStyle/>
                    <a:p>
                      <a:pPr defTabSz="1828342">
                        <a:defRPr sz="1800">
                          <a:uFillTx/>
                        </a:defRPr>
                      </a:pPr>
                      <a:r>
                        <a:rPr sz="1200" dirty="0">
                          <a:solidFill>
                            <a:schemeClr val="bg1"/>
                          </a:solidFill>
                          <a:latin typeface="Ubuntu"/>
                          <a:ea typeface="Ubuntu"/>
                          <a:cs typeface="Ubuntu"/>
                          <a:sym typeface="Ubuntu"/>
                        </a:rPr>
                        <a:t>Design Wireframes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Phone</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286931">
                <a:tc>
                  <a:txBody>
                    <a:bodyPr/>
                    <a:lstStyle/>
                    <a:p>
                      <a:pPr defTabSz="1828342">
                        <a:defRPr sz="1800">
                          <a:uFillTx/>
                        </a:defRPr>
                      </a:pPr>
                      <a:r>
                        <a:rPr sz="1200" dirty="0">
                          <a:solidFill>
                            <a:schemeClr val="bg1"/>
                          </a:solidFill>
                          <a:latin typeface="Ubuntu"/>
                          <a:ea typeface="Ubuntu"/>
                          <a:cs typeface="Ubuntu"/>
                          <a:sym typeface="Ubuntu"/>
                        </a:rPr>
                        <a:t>Development Process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CRM</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286931">
                <a:tc>
                  <a:txBody>
                    <a:bodyPr/>
                    <a:lstStyle/>
                    <a:p>
                      <a:pPr defTabSz="1828342">
                        <a:defRPr sz="1800">
                          <a:uFillTx/>
                        </a:defRPr>
                      </a:pPr>
                      <a:r>
                        <a:rPr sz="1200">
                          <a:solidFill>
                            <a:schemeClr val="bg1"/>
                          </a:solidFill>
                          <a:latin typeface="Ubuntu"/>
                          <a:ea typeface="Ubuntu"/>
                          <a:cs typeface="Ubuntu"/>
                          <a:sym typeface="Ubuntu"/>
                        </a:rPr>
                        <a:t>Marketing Plan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Email</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286931">
                <a:tc>
                  <a:txBody>
                    <a:bodyPr/>
                    <a:lstStyle/>
                    <a:p>
                      <a:pPr defTabSz="1828342">
                        <a:defRPr sz="1800">
                          <a:uFillTx/>
                        </a:defRPr>
                      </a:pPr>
                      <a:r>
                        <a:rPr sz="1200">
                          <a:solidFill>
                            <a:schemeClr val="bg1"/>
                          </a:solidFill>
                          <a:latin typeface="Ubuntu"/>
                          <a:ea typeface="Ubuntu"/>
                          <a:cs typeface="Ubuntu"/>
                          <a:sym typeface="Ubuntu"/>
                        </a:rPr>
                        <a:t>QA Review</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Email</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286931">
                <a:tc>
                  <a:txBody>
                    <a:bodyPr/>
                    <a:lstStyle/>
                    <a:p>
                      <a:pPr defTabSz="1828342">
                        <a:defRPr sz="1800">
                          <a:uFillTx/>
                        </a:defRPr>
                      </a:pPr>
                      <a:r>
                        <a:rPr sz="1200">
                          <a:solidFill>
                            <a:schemeClr val="bg1"/>
                          </a:solidFill>
                          <a:latin typeface="Ubuntu"/>
                          <a:ea typeface="Ubuntu"/>
                          <a:cs typeface="Ubuntu"/>
                          <a:sym typeface="Ubuntu"/>
                        </a:rPr>
                        <a:t>Design Process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CRM</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3" name="Project Risk Tracking">
            <a:extLst>
              <a:ext uri="{FF2B5EF4-FFF2-40B4-BE49-F238E27FC236}">
                <a16:creationId xmlns:a16="http://schemas.microsoft.com/office/drawing/2014/main" id="{FA334C00-1A81-5D44-8AA4-080047D0440D}"/>
              </a:ext>
            </a:extLst>
          </p:cNvPr>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en-US" sz="2627" dirty="0">
                <a:solidFill>
                  <a:schemeClr val="bg1"/>
                </a:solidFill>
              </a:rPr>
              <a:t>Communication Plan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Project Health Card"/>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Health Card</a:t>
            </a:r>
          </a:p>
        </p:txBody>
      </p:sp>
      <p:sp>
        <p:nvSpPr>
          <p:cNvPr id="735" name="Overall project status is Good"/>
          <p:cNvSpPr/>
          <p:nvPr/>
        </p:nvSpPr>
        <p:spPr>
          <a:xfrm>
            <a:off x="2693935" y="2020414"/>
            <a:ext cx="1480556"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Overall project status is Good </a:t>
            </a:r>
          </a:p>
        </p:txBody>
      </p:sp>
      <p:sp>
        <p:nvSpPr>
          <p:cNvPr id="736" name="Rectangle"/>
          <p:cNvSpPr/>
          <p:nvPr/>
        </p:nvSpPr>
        <p:spPr>
          <a:xfrm>
            <a:off x="2498439" y="1936845"/>
            <a:ext cx="1871548" cy="474404"/>
          </a:xfrm>
          <a:prstGeom prst="rect">
            <a:avLst/>
          </a:prstGeom>
          <a:ln w="50800">
            <a:solidFill>
              <a:schemeClr val="accent4"/>
            </a:solidFill>
            <a:miter lim="400000"/>
          </a:ln>
        </p:spPr>
        <p:txBody>
          <a:bodyPr lIns="20853" tIns="20853" rIns="20853" bIns="20853" anchor="ctr"/>
          <a:lstStyle/>
          <a:p>
            <a:pPr marL="0" marR="0" defTabSz="239812">
              <a:defRPr sz="3000" b="1">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bg1"/>
              </a:solidFill>
            </a:endParaRPr>
          </a:p>
        </p:txBody>
      </p:sp>
      <p:sp>
        <p:nvSpPr>
          <p:cNvPr id="737" name="Line"/>
          <p:cNvSpPr/>
          <p:nvPr/>
        </p:nvSpPr>
        <p:spPr>
          <a:xfrm flipH="1" flipV="1">
            <a:off x="3439424" y="2634876"/>
            <a:ext cx="0" cy="3154571"/>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38" name="Line"/>
          <p:cNvSpPr/>
          <p:nvPr/>
        </p:nvSpPr>
        <p:spPr>
          <a:xfrm>
            <a:off x="1208770" y="2972037"/>
            <a:ext cx="459851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39" name="Line"/>
          <p:cNvSpPr/>
          <p:nvPr/>
        </p:nvSpPr>
        <p:spPr>
          <a:xfrm flipV="1">
            <a:off x="1219483"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0" name="Line"/>
          <p:cNvSpPr/>
          <p:nvPr/>
        </p:nvSpPr>
        <p:spPr>
          <a:xfrm flipV="1">
            <a:off x="2590441" y="5789448"/>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1" name="Schedule"/>
          <p:cNvSpPr/>
          <p:nvPr/>
        </p:nvSpPr>
        <p:spPr>
          <a:xfrm>
            <a:off x="643465" y="3350952"/>
            <a:ext cx="115204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Schedule</a:t>
            </a:r>
          </a:p>
        </p:txBody>
      </p:sp>
      <p:sp>
        <p:nvSpPr>
          <p:cNvPr id="742" name="Budget"/>
          <p:cNvSpPr/>
          <p:nvPr/>
        </p:nvSpPr>
        <p:spPr>
          <a:xfrm>
            <a:off x="3599363" y="3350952"/>
            <a:ext cx="12326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Budget</a:t>
            </a:r>
          </a:p>
        </p:txBody>
      </p:sp>
      <p:sp>
        <p:nvSpPr>
          <p:cNvPr id="743" name="Issues"/>
          <p:cNvSpPr/>
          <p:nvPr/>
        </p:nvSpPr>
        <p:spPr>
          <a:xfrm>
            <a:off x="1850168" y="6161269"/>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Issues</a:t>
            </a:r>
          </a:p>
        </p:txBody>
      </p:sp>
      <p:sp>
        <p:nvSpPr>
          <p:cNvPr id="744" name="Line"/>
          <p:cNvSpPr/>
          <p:nvPr/>
        </p:nvSpPr>
        <p:spPr>
          <a:xfrm flipV="1">
            <a:off x="2673975"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5" name="Resourcing"/>
          <p:cNvSpPr/>
          <p:nvPr/>
        </p:nvSpPr>
        <p:spPr>
          <a:xfrm>
            <a:off x="2097956" y="3350953"/>
            <a:ext cx="115204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Resourcing</a:t>
            </a:r>
          </a:p>
        </p:txBody>
      </p:sp>
      <p:sp>
        <p:nvSpPr>
          <p:cNvPr id="746" name="Line"/>
          <p:cNvSpPr/>
          <p:nvPr/>
        </p:nvSpPr>
        <p:spPr>
          <a:xfrm flipV="1">
            <a:off x="4215704"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7" name="Risks"/>
          <p:cNvSpPr/>
          <p:nvPr/>
        </p:nvSpPr>
        <p:spPr>
          <a:xfrm>
            <a:off x="5183905" y="3350953"/>
            <a:ext cx="12326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Risks</a:t>
            </a:r>
          </a:p>
        </p:txBody>
      </p:sp>
      <p:sp>
        <p:nvSpPr>
          <p:cNvPr id="748" name="Line"/>
          <p:cNvSpPr/>
          <p:nvPr/>
        </p:nvSpPr>
        <p:spPr>
          <a:xfrm flipV="1">
            <a:off x="5800247"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9" name="Line"/>
          <p:cNvSpPr/>
          <p:nvPr/>
        </p:nvSpPr>
        <p:spPr>
          <a:xfrm flipV="1">
            <a:off x="4196115" y="5789448"/>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0" name="Benefits"/>
          <p:cNvSpPr/>
          <p:nvPr/>
        </p:nvSpPr>
        <p:spPr>
          <a:xfrm>
            <a:off x="3579773" y="6161268"/>
            <a:ext cx="12326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Benefits</a:t>
            </a:r>
          </a:p>
        </p:txBody>
      </p:sp>
      <p:sp>
        <p:nvSpPr>
          <p:cNvPr id="751" name="Project schedule is on track"/>
          <p:cNvSpPr/>
          <p:nvPr/>
        </p:nvSpPr>
        <p:spPr>
          <a:xfrm>
            <a:off x="603142" y="4467700"/>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schedule is on track</a:t>
            </a:r>
          </a:p>
        </p:txBody>
      </p:sp>
      <p:sp>
        <p:nvSpPr>
          <p:cNvPr id="752" name="Resourcing is adequate"/>
          <p:cNvSpPr/>
          <p:nvPr/>
        </p:nvSpPr>
        <p:spPr>
          <a:xfrm>
            <a:off x="2057633" y="4467700"/>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Resourcing is adequate</a:t>
            </a:r>
          </a:p>
        </p:txBody>
      </p:sp>
      <p:sp>
        <p:nvSpPr>
          <p:cNvPr id="753" name="Project is within budget"/>
          <p:cNvSpPr/>
          <p:nvPr/>
        </p:nvSpPr>
        <p:spPr>
          <a:xfrm>
            <a:off x="3599363" y="4467700"/>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0" marR="0" defTabSz="390997">
              <a:lnSpc>
                <a:spcPct val="130000"/>
              </a:lnSpc>
              <a:buClr>
                <a:srgbClr val="E9F6FA"/>
              </a:buClr>
              <a:defRPr sz="3000">
                <a:solidFill>
                  <a:srgbClr val="323C40"/>
                </a:solidFill>
                <a:uFill>
                  <a:solidFill>
                    <a:srgbClr val="323C40"/>
                  </a:solidFill>
                </a:uFill>
                <a:latin typeface="Ubuntu"/>
                <a:ea typeface="Ubuntu"/>
                <a:cs typeface="Ubuntu"/>
                <a:sym typeface="Ubuntu"/>
              </a:defRPr>
            </a:pPr>
            <a:r>
              <a:rPr sz="1232">
                <a:solidFill>
                  <a:schemeClr val="bg1"/>
                </a:solidFill>
              </a:rPr>
              <a:t>Project is within budget</a:t>
            </a:r>
          </a:p>
        </p:txBody>
      </p:sp>
      <p:sp>
        <p:nvSpPr>
          <p:cNvPr id="754" name="All project risks are in control"/>
          <p:cNvSpPr/>
          <p:nvPr/>
        </p:nvSpPr>
        <p:spPr>
          <a:xfrm>
            <a:off x="5183905" y="4467700"/>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All project risks are in control</a:t>
            </a:r>
          </a:p>
        </p:txBody>
      </p:sp>
      <p:sp>
        <p:nvSpPr>
          <p:cNvPr id="755" name="Project issues need attention"/>
          <p:cNvSpPr/>
          <p:nvPr/>
        </p:nvSpPr>
        <p:spPr>
          <a:xfrm>
            <a:off x="1974099" y="7278015"/>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issues need attention</a:t>
            </a:r>
          </a:p>
        </p:txBody>
      </p:sp>
      <p:sp>
        <p:nvSpPr>
          <p:cNvPr id="756" name="Line"/>
          <p:cNvSpPr/>
          <p:nvPr/>
        </p:nvSpPr>
        <p:spPr>
          <a:xfrm flipV="1">
            <a:off x="1219483"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7" name="Line"/>
          <p:cNvSpPr/>
          <p:nvPr/>
        </p:nvSpPr>
        <p:spPr>
          <a:xfrm flipV="1">
            <a:off x="2590441" y="6429470"/>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8" name="Line"/>
          <p:cNvSpPr/>
          <p:nvPr/>
        </p:nvSpPr>
        <p:spPr>
          <a:xfrm flipV="1">
            <a:off x="2673975"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9" name="Line"/>
          <p:cNvSpPr/>
          <p:nvPr/>
        </p:nvSpPr>
        <p:spPr>
          <a:xfrm flipV="1">
            <a:off x="4215704"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0" name="Line"/>
          <p:cNvSpPr/>
          <p:nvPr/>
        </p:nvSpPr>
        <p:spPr>
          <a:xfrm flipV="1">
            <a:off x="5800247"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1" name="Line"/>
          <p:cNvSpPr/>
          <p:nvPr/>
        </p:nvSpPr>
        <p:spPr>
          <a:xfrm flipV="1">
            <a:off x="4196115" y="6429470"/>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2" name="Project benefits need to be fixed"/>
          <p:cNvSpPr/>
          <p:nvPr/>
        </p:nvSpPr>
        <p:spPr>
          <a:xfrm>
            <a:off x="3579773" y="7278015"/>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benefits need to be fixed</a:t>
            </a:r>
          </a:p>
        </p:txBody>
      </p:sp>
      <p:sp>
        <p:nvSpPr>
          <p:cNvPr id="763" name="Circle"/>
          <p:cNvSpPr/>
          <p:nvPr/>
        </p:nvSpPr>
        <p:spPr>
          <a:xfrm>
            <a:off x="1115429"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4" name="Circle"/>
          <p:cNvSpPr/>
          <p:nvPr/>
        </p:nvSpPr>
        <p:spPr>
          <a:xfrm>
            <a:off x="2569920"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5" name="Circle"/>
          <p:cNvSpPr/>
          <p:nvPr/>
        </p:nvSpPr>
        <p:spPr>
          <a:xfrm>
            <a:off x="4111649"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6" name="Circle"/>
          <p:cNvSpPr/>
          <p:nvPr/>
        </p:nvSpPr>
        <p:spPr>
          <a:xfrm>
            <a:off x="5696192"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7" name="Circle"/>
          <p:cNvSpPr/>
          <p:nvPr/>
        </p:nvSpPr>
        <p:spPr>
          <a:xfrm>
            <a:off x="2486386" y="6888654"/>
            <a:ext cx="208121" cy="208121"/>
          </a:xfrm>
          <a:prstGeom prst="ellipse">
            <a:avLst/>
          </a:prstGeom>
          <a:solidFill>
            <a:schemeClr val="accent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8" name="Circle"/>
          <p:cNvSpPr/>
          <p:nvPr/>
        </p:nvSpPr>
        <p:spPr>
          <a:xfrm>
            <a:off x="4092061" y="6888654"/>
            <a:ext cx="208121" cy="208121"/>
          </a:xfrm>
          <a:prstGeom prst="ellipse">
            <a:avLst/>
          </a:prstGeom>
          <a:solidFill>
            <a:schemeClr val="accent3"/>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9" name="Line"/>
          <p:cNvSpPr/>
          <p:nvPr/>
        </p:nvSpPr>
        <p:spPr>
          <a:xfrm flipV="1">
            <a:off x="2585974" y="5790055"/>
            <a:ext cx="1616501"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a:extLst>
              <a:ext uri="{FF2B5EF4-FFF2-40B4-BE49-F238E27FC236}">
                <a16:creationId xmlns:a16="http://schemas.microsoft.com/office/drawing/2014/main" id="{6F2F47B0-C92F-4111-AC34-2E5CC19E559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61" b="461"/>
          <a:stretch>
            <a:fillRect/>
          </a:stretch>
        </p:blipFill>
        <p:spPr/>
      </p:pic>
      <p:pic>
        <p:nvPicPr>
          <p:cNvPr id="7" name="Espace réservé pour une image  6">
            <a:extLst>
              <a:ext uri="{FF2B5EF4-FFF2-40B4-BE49-F238E27FC236}">
                <a16:creationId xmlns:a16="http://schemas.microsoft.com/office/drawing/2014/main" id="{C607EB9A-77A6-4F81-9621-CD913C29AAC4}"/>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461" b="461"/>
          <a:stretch>
            <a:fillRect/>
          </a:stretch>
        </p:blipFill>
        <p:spPr/>
      </p:pic>
      <p:pic>
        <p:nvPicPr>
          <p:cNvPr id="5" name="Espace réservé pour une image  4">
            <a:extLst>
              <a:ext uri="{FF2B5EF4-FFF2-40B4-BE49-F238E27FC236}">
                <a16:creationId xmlns:a16="http://schemas.microsoft.com/office/drawing/2014/main" id="{7DABA73B-54B3-411E-A7A0-C6914B58679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12" b="1412"/>
          <a:stretch>
            <a:fillRect/>
          </a:stretch>
        </p:blipFill>
        <p:spPr>
          <a:xfrm>
            <a:off x="4187825" y="1601788"/>
            <a:ext cx="1404938" cy="1365250"/>
          </a:xfrm>
        </p:spPr>
      </p:pic>
      <p:pic>
        <p:nvPicPr>
          <p:cNvPr id="15" name="Espace réservé pour une image  14">
            <a:extLst>
              <a:ext uri="{FF2B5EF4-FFF2-40B4-BE49-F238E27FC236}">
                <a16:creationId xmlns:a16="http://schemas.microsoft.com/office/drawing/2014/main" id="{E5067823-E5A6-4AB2-973A-FB56E89925BF}"/>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412" b="1412"/>
          <a:stretch>
            <a:fillRect/>
          </a:stretch>
        </p:blipFill>
        <p:spPr>
          <a:xfrm>
            <a:off x="4187825" y="3802063"/>
            <a:ext cx="1404938" cy="1365250"/>
          </a:xfrm>
        </p:spPr>
      </p:pic>
      <p:sp>
        <p:nvSpPr>
          <p:cNvPr id="576" name="Project Team"/>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Présentation de l’équipe</a:t>
            </a:r>
            <a:endParaRPr sz="2627" dirty="0">
              <a:solidFill>
                <a:schemeClr val="bg1"/>
              </a:solidFill>
            </a:endParaRPr>
          </a:p>
        </p:txBody>
      </p:sp>
      <p:sp>
        <p:nvSpPr>
          <p:cNvPr id="579" name="Sean Collins"/>
          <p:cNvSpPr/>
          <p:nvPr/>
        </p:nvSpPr>
        <p:spPr>
          <a:xfrm>
            <a:off x="1731462" y="3117480"/>
            <a:ext cx="62196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Loïc Pilon</a:t>
            </a:r>
            <a:endParaRPr sz="1232" dirty="0">
              <a:solidFill>
                <a:schemeClr val="bg1"/>
              </a:solidFill>
            </a:endParaRPr>
          </a:p>
        </p:txBody>
      </p:sp>
      <p:sp>
        <p:nvSpPr>
          <p:cNvPr id="580" name="Administrator"/>
          <p:cNvSpPr/>
          <p:nvPr/>
        </p:nvSpPr>
        <p:spPr>
          <a:xfrm>
            <a:off x="1583983" y="3324616"/>
            <a:ext cx="916918"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Chef de Projet</a:t>
            </a:r>
            <a:endParaRPr sz="1232" dirty="0">
              <a:solidFill>
                <a:schemeClr val="bg1"/>
              </a:solidFill>
            </a:endParaRPr>
          </a:p>
        </p:txBody>
      </p:sp>
      <p:sp>
        <p:nvSpPr>
          <p:cNvPr id="581" name="Sven Ferguson"/>
          <p:cNvSpPr/>
          <p:nvPr/>
        </p:nvSpPr>
        <p:spPr>
          <a:xfrm>
            <a:off x="1587189" y="5375788"/>
            <a:ext cx="910506"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Héloïse Gallet</a:t>
            </a:r>
            <a:endParaRPr sz="1232" dirty="0">
              <a:solidFill>
                <a:schemeClr val="bg1"/>
              </a:solidFill>
            </a:endParaRPr>
          </a:p>
        </p:txBody>
      </p:sp>
      <p:sp>
        <p:nvSpPr>
          <p:cNvPr id="582" name="Client Service"/>
          <p:cNvSpPr/>
          <p:nvPr/>
        </p:nvSpPr>
        <p:spPr>
          <a:xfrm>
            <a:off x="1627263" y="5582925"/>
            <a:ext cx="83035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err="1">
                <a:solidFill>
                  <a:schemeClr val="bg1"/>
                </a:solidFill>
              </a:rPr>
              <a:t>Developpeur</a:t>
            </a:r>
            <a:endParaRPr sz="1232" dirty="0">
              <a:solidFill>
                <a:schemeClr val="bg1"/>
              </a:solidFill>
            </a:endParaRPr>
          </a:p>
        </p:txBody>
      </p:sp>
      <p:sp>
        <p:nvSpPr>
          <p:cNvPr id="588" name="Rebecca Smith"/>
          <p:cNvSpPr/>
          <p:nvPr/>
        </p:nvSpPr>
        <p:spPr>
          <a:xfrm>
            <a:off x="4409676" y="3117480"/>
            <a:ext cx="96019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Melvin Gachet </a:t>
            </a:r>
            <a:endParaRPr sz="1232" dirty="0">
              <a:solidFill>
                <a:schemeClr val="bg1"/>
              </a:solidFill>
            </a:endParaRPr>
          </a:p>
        </p:txBody>
      </p:sp>
      <p:sp>
        <p:nvSpPr>
          <p:cNvPr id="589" name="Manager Head"/>
          <p:cNvSpPr/>
          <p:nvPr/>
        </p:nvSpPr>
        <p:spPr>
          <a:xfrm>
            <a:off x="4474594" y="3324616"/>
            <a:ext cx="83035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err="1">
                <a:solidFill>
                  <a:schemeClr val="bg1"/>
                </a:solidFill>
              </a:rPr>
              <a:t>Developpeur</a:t>
            </a:r>
            <a:endParaRPr sz="1232" dirty="0">
              <a:solidFill>
                <a:schemeClr val="bg1"/>
              </a:solidFill>
            </a:endParaRPr>
          </a:p>
        </p:txBody>
      </p:sp>
      <p:sp>
        <p:nvSpPr>
          <p:cNvPr id="590" name="Alan Holden"/>
          <p:cNvSpPr/>
          <p:nvPr/>
        </p:nvSpPr>
        <p:spPr>
          <a:xfrm>
            <a:off x="4303078" y="5375788"/>
            <a:ext cx="117339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William </a:t>
            </a:r>
            <a:r>
              <a:rPr lang="fr-FR" sz="1232" dirty="0" err="1">
                <a:solidFill>
                  <a:schemeClr val="bg1"/>
                </a:solidFill>
              </a:rPr>
              <a:t>Maignent</a:t>
            </a:r>
            <a:endParaRPr sz="1232" dirty="0">
              <a:solidFill>
                <a:schemeClr val="bg1"/>
              </a:solidFill>
            </a:endParaRPr>
          </a:p>
        </p:txBody>
      </p:sp>
      <p:sp>
        <p:nvSpPr>
          <p:cNvPr id="591" name="Account Manager"/>
          <p:cNvSpPr/>
          <p:nvPr/>
        </p:nvSpPr>
        <p:spPr>
          <a:xfrm>
            <a:off x="4646118" y="5582925"/>
            <a:ext cx="487313"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Testeur</a:t>
            </a:r>
            <a:endParaRPr sz="1232" dirty="0">
              <a:solidFill>
                <a:schemeClr val="bg1"/>
              </a:solidFill>
            </a:endParaRPr>
          </a:p>
        </p:txBody>
      </p:sp>
      <p:pic>
        <p:nvPicPr>
          <p:cNvPr id="18" name="Picture 2">
            <a:extLst>
              <a:ext uri="{FF2B5EF4-FFF2-40B4-BE49-F238E27FC236}">
                <a16:creationId xmlns:a16="http://schemas.microsoft.com/office/drawing/2014/main" id="{62DD0605-D060-47A6-9797-2C2198EE9A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1221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Additional Slides"/>
          <p:cNvSpPr/>
          <p:nvPr/>
        </p:nvSpPr>
        <p:spPr>
          <a:xfrm>
            <a:off x="1091613" y="4147079"/>
            <a:ext cx="4659656"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b="1">
                <a:solidFill>
                  <a:srgbClr val="323C40"/>
                </a:solidFill>
                <a:uFillTx/>
                <a:latin typeface="Ubuntu"/>
                <a:ea typeface="Ubuntu"/>
                <a:cs typeface="Ubuntu"/>
                <a:sym typeface="Ubuntu"/>
              </a:defRPr>
            </a:lvl1pPr>
          </a:lstStyle>
          <a:p>
            <a:r>
              <a:rPr sz="2627">
                <a:solidFill>
                  <a:schemeClr val="bg1"/>
                </a:solidFill>
              </a:rPr>
              <a:t>Additional Slides</a:t>
            </a:r>
          </a:p>
        </p:txBody>
      </p:sp>
      <p:grpSp>
        <p:nvGrpSpPr>
          <p:cNvPr id="7" name="Group 6">
            <a:extLst>
              <a:ext uri="{FF2B5EF4-FFF2-40B4-BE49-F238E27FC236}">
                <a16:creationId xmlns:a16="http://schemas.microsoft.com/office/drawing/2014/main" id="{911BC87A-BDC7-F343-A870-20B8D70B0193}"/>
              </a:ext>
            </a:extLst>
          </p:cNvPr>
          <p:cNvGrpSpPr/>
          <p:nvPr/>
        </p:nvGrpSpPr>
        <p:grpSpPr>
          <a:xfrm>
            <a:off x="6" y="9031324"/>
            <a:ext cx="6857999" cy="122015"/>
            <a:chOff x="186729" y="9014361"/>
            <a:chExt cx="6484542" cy="135711"/>
          </a:xfrm>
        </p:grpSpPr>
        <p:sp>
          <p:nvSpPr>
            <p:cNvPr id="8" name="Rectangle">
              <a:extLst>
                <a:ext uri="{FF2B5EF4-FFF2-40B4-BE49-F238E27FC236}">
                  <a16:creationId xmlns:a16="http://schemas.microsoft.com/office/drawing/2014/main" id="{F71FD25A-872E-6648-A9E1-7DD86B77031B}"/>
                </a:ext>
              </a:extLst>
            </p:cNvPr>
            <p:cNvSpPr/>
            <p:nvPr/>
          </p:nvSpPr>
          <p:spPr>
            <a:xfrm>
              <a:off x="186729" y="9014361"/>
              <a:ext cx="1623811" cy="135711"/>
            </a:xfrm>
            <a:prstGeom prst="rect">
              <a:avLst/>
            </a:prstGeom>
            <a:solidFill>
              <a:schemeClr val="accent2"/>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 name="Rectangle">
              <a:extLst>
                <a:ext uri="{FF2B5EF4-FFF2-40B4-BE49-F238E27FC236}">
                  <a16:creationId xmlns:a16="http://schemas.microsoft.com/office/drawing/2014/main" id="{B637B9A7-0291-1B42-BB72-F3069AC73279}"/>
                </a:ext>
              </a:extLst>
            </p:cNvPr>
            <p:cNvSpPr/>
            <p:nvPr/>
          </p:nvSpPr>
          <p:spPr>
            <a:xfrm>
              <a:off x="1808844" y="9014361"/>
              <a:ext cx="1623811" cy="135711"/>
            </a:xfrm>
            <a:prstGeom prst="rect">
              <a:avLst/>
            </a:prstGeom>
            <a:solidFill>
              <a:schemeClr val="accent3"/>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 name="Rectangle">
              <a:extLst>
                <a:ext uri="{FF2B5EF4-FFF2-40B4-BE49-F238E27FC236}">
                  <a16:creationId xmlns:a16="http://schemas.microsoft.com/office/drawing/2014/main" id="{1D49B2C1-F5CF-EC46-B266-2EA4C6ED4457}"/>
                </a:ext>
              </a:extLst>
            </p:cNvPr>
            <p:cNvSpPr/>
            <p:nvPr/>
          </p:nvSpPr>
          <p:spPr>
            <a:xfrm>
              <a:off x="3425345" y="9014361"/>
              <a:ext cx="1623811" cy="135711"/>
            </a:xfrm>
            <a:prstGeom prst="rect">
              <a:avLst/>
            </a:prstGeom>
            <a:solidFill>
              <a:schemeClr val="accent1"/>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1" name="Rectangle">
              <a:extLst>
                <a:ext uri="{FF2B5EF4-FFF2-40B4-BE49-F238E27FC236}">
                  <a16:creationId xmlns:a16="http://schemas.microsoft.com/office/drawing/2014/main" id="{DBD345A5-07A6-4E4E-91C0-18D6E605B8D9}"/>
                </a:ext>
              </a:extLst>
            </p:cNvPr>
            <p:cNvSpPr/>
            <p:nvPr/>
          </p:nvSpPr>
          <p:spPr>
            <a:xfrm>
              <a:off x="5047460" y="9014361"/>
              <a:ext cx="1623811" cy="135711"/>
            </a:xfrm>
            <a:prstGeom prst="rect">
              <a:avLst/>
            </a:prstGeom>
            <a:solidFill>
              <a:schemeClr val="accent4"/>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BA04233-D3B0-6B48-B58A-10AD4EB56EF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D4A89AFC-A2E6-2846-80EB-36CEEAC7D73F}"/>
              </a:ext>
            </a:extLst>
          </p:cNvPr>
          <p:cNvSpPr>
            <a:spLocks noGrp="1"/>
          </p:cNvSpPr>
          <p:nvPr>
            <p:ph type="pic" sz="quarter" idx="11"/>
          </p:nvPr>
        </p:nvSpPr>
        <p:spPr>
          <a:xfrm>
            <a:off x="4316453" y="4220591"/>
            <a:ext cx="2344753" cy="2116403"/>
          </a:xfrm>
        </p:spPr>
      </p:sp>
      <p:sp>
        <p:nvSpPr>
          <p:cNvPr id="4" name="Picture Placeholder 3">
            <a:extLst>
              <a:ext uri="{FF2B5EF4-FFF2-40B4-BE49-F238E27FC236}">
                <a16:creationId xmlns:a16="http://schemas.microsoft.com/office/drawing/2014/main" id="{67F15405-E405-DC4B-A1E7-97206776EAB7}"/>
              </a:ext>
            </a:extLst>
          </p:cNvPr>
          <p:cNvSpPr>
            <a:spLocks noGrp="1"/>
          </p:cNvSpPr>
          <p:nvPr>
            <p:ph type="pic" sz="quarter" idx="12"/>
          </p:nvPr>
        </p:nvSpPr>
        <p:spPr/>
      </p:sp>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Mission</a:t>
            </a: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dirty="0">
                <a:solidFill>
                  <a:schemeClr val="bg1"/>
                </a:solidFill>
              </a:rPr>
              <a:t>Write Your Headline Here</a:t>
            </a: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9" name="Line">
            <a:extLst>
              <a:ext uri="{FF2B5EF4-FFF2-40B4-BE49-F238E27FC236}">
                <a16:creationId xmlns:a16="http://schemas.microsoft.com/office/drawing/2014/main" id="{86110D70-F8C6-264A-8AEA-818A9991F42D}"/>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D49488D-63FB-EF49-B2E2-1DB6849FC354}"/>
              </a:ext>
            </a:extLst>
          </p:cNvPr>
          <p:cNvSpPr>
            <a:spLocks noGrp="1"/>
          </p:cNvSpPr>
          <p:nvPr>
            <p:ph type="pic" sz="quarter" idx="12"/>
          </p:nvPr>
        </p:nvSpPr>
        <p:spPr/>
      </p:sp>
      <p:sp>
        <p:nvSpPr>
          <p:cNvPr id="3" name="Picture Placeholder 2">
            <a:extLst>
              <a:ext uri="{FF2B5EF4-FFF2-40B4-BE49-F238E27FC236}">
                <a16:creationId xmlns:a16="http://schemas.microsoft.com/office/drawing/2014/main" id="{58BF18D0-1D44-7147-8AD8-579B987B8EA3}"/>
              </a:ext>
            </a:extLst>
          </p:cNvPr>
          <p:cNvSpPr>
            <a:spLocks noGrp="1"/>
          </p:cNvSpPr>
          <p:nvPr>
            <p:ph type="pic" sz="quarter" idx="13"/>
          </p:nvPr>
        </p:nvSpPr>
        <p:spPr/>
      </p:sp>
      <p:sp>
        <p:nvSpPr>
          <p:cNvPr id="786" name="Vision"/>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Vision</a:t>
            </a:r>
          </a:p>
        </p:txBody>
      </p:sp>
      <p:sp>
        <p:nvSpPr>
          <p:cNvPr id="78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79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The passage is attributed to an unknown typesetter in the 15th century who is thought to have scrambled parts of Cicero's De </a:t>
            </a:r>
            <a:r>
              <a:rPr sz="1232" dirty="0" err="1">
                <a:solidFill>
                  <a:schemeClr val="bg1"/>
                </a:solidFill>
              </a:rPr>
              <a:t>Finibus</a:t>
            </a:r>
            <a:r>
              <a:rPr sz="1232" dirty="0">
                <a:solidFill>
                  <a:schemeClr val="bg1"/>
                </a:solidFill>
              </a:rPr>
              <a:t> </a:t>
            </a:r>
            <a:r>
              <a:rPr sz="1232" dirty="0" err="1">
                <a:solidFill>
                  <a:schemeClr val="bg1"/>
                </a:solidFill>
              </a:rPr>
              <a:t>Bonorum</a:t>
            </a:r>
            <a:r>
              <a:rPr sz="1232" dirty="0">
                <a:solidFill>
                  <a:schemeClr val="bg1"/>
                </a:solidFill>
              </a:rPr>
              <a:t> et </a:t>
            </a:r>
            <a:r>
              <a:rPr sz="1232" dirty="0" err="1">
                <a:solidFill>
                  <a:schemeClr val="bg1"/>
                </a:solidFill>
              </a:rPr>
              <a:t>Malorum</a:t>
            </a:r>
            <a:r>
              <a:rPr sz="1232" dirty="0">
                <a:solidFill>
                  <a:schemeClr val="bg1"/>
                </a:solidFill>
              </a:rPr>
              <a:t> for use in a type specimen book. </a:t>
            </a:r>
          </a:p>
        </p:txBody>
      </p:sp>
      <p:sp>
        <p:nvSpPr>
          <p:cNvPr id="8" name="Line">
            <a:extLst>
              <a:ext uri="{FF2B5EF4-FFF2-40B4-BE49-F238E27FC236}">
                <a16:creationId xmlns:a16="http://schemas.microsoft.com/office/drawing/2014/main" id="{7C08F598-B62E-1849-96C0-00C39D565469}"/>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What We Do"/>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What We Do</a:t>
            </a:r>
          </a:p>
        </p:txBody>
      </p:sp>
      <p:sp>
        <p:nvSpPr>
          <p:cNvPr id="794" name="Circle"/>
          <p:cNvSpPr/>
          <p:nvPr/>
        </p:nvSpPr>
        <p:spPr>
          <a:xfrm>
            <a:off x="2931814" y="3864908"/>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5" name="Circle"/>
          <p:cNvSpPr/>
          <p:nvPr/>
        </p:nvSpPr>
        <p:spPr>
          <a:xfrm>
            <a:off x="2756814" y="3689907"/>
            <a:ext cx="1344687" cy="134468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6" name="Service Two"/>
          <p:cNvSpPr/>
          <p:nvPr/>
        </p:nvSpPr>
        <p:spPr>
          <a:xfrm>
            <a:off x="3035619" y="5269775"/>
            <a:ext cx="7870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Two</a:t>
            </a:r>
          </a:p>
        </p:txBody>
      </p:sp>
      <p:sp>
        <p:nvSpPr>
          <p:cNvPr id="797" name="02"/>
          <p:cNvSpPr/>
          <p:nvPr/>
        </p:nvSpPr>
        <p:spPr>
          <a:xfrm>
            <a:off x="3257636" y="4160105"/>
            <a:ext cx="34304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02</a:t>
            </a:r>
          </a:p>
        </p:txBody>
      </p:sp>
      <p:sp>
        <p:nvSpPr>
          <p:cNvPr id="798" name="Circle"/>
          <p:cNvSpPr/>
          <p:nvPr/>
        </p:nvSpPr>
        <p:spPr>
          <a:xfrm>
            <a:off x="2931814" y="6465603"/>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9" name="Circle"/>
          <p:cNvSpPr/>
          <p:nvPr/>
        </p:nvSpPr>
        <p:spPr>
          <a:xfrm>
            <a:off x="2756814" y="6290602"/>
            <a:ext cx="1344687" cy="1344687"/>
          </a:xfrm>
          <a:prstGeom prst="ellips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0" name="Service Three"/>
          <p:cNvSpPr/>
          <p:nvPr/>
        </p:nvSpPr>
        <p:spPr>
          <a:xfrm>
            <a:off x="2985923" y="7802698"/>
            <a:ext cx="88646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Three</a:t>
            </a:r>
          </a:p>
        </p:txBody>
      </p:sp>
      <p:sp>
        <p:nvSpPr>
          <p:cNvPr id="801" name="03"/>
          <p:cNvSpPr/>
          <p:nvPr/>
        </p:nvSpPr>
        <p:spPr>
          <a:xfrm>
            <a:off x="3257636" y="6760801"/>
            <a:ext cx="34304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03</a:t>
            </a:r>
          </a:p>
        </p:txBody>
      </p:sp>
      <p:sp>
        <p:nvSpPr>
          <p:cNvPr id="802" name="Circle"/>
          <p:cNvSpPr/>
          <p:nvPr/>
        </p:nvSpPr>
        <p:spPr>
          <a:xfrm>
            <a:off x="2931813" y="1309046"/>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3" name="Circle"/>
          <p:cNvSpPr/>
          <p:nvPr/>
        </p:nvSpPr>
        <p:spPr>
          <a:xfrm>
            <a:off x="2756813" y="1134045"/>
            <a:ext cx="1344687" cy="134468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4" name="Service One"/>
          <p:cNvSpPr/>
          <p:nvPr/>
        </p:nvSpPr>
        <p:spPr>
          <a:xfrm>
            <a:off x="3039626" y="2654483"/>
            <a:ext cx="77906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One</a:t>
            </a:r>
          </a:p>
        </p:txBody>
      </p:sp>
      <p:sp>
        <p:nvSpPr>
          <p:cNvPr id="805" name="01"/>
          <p:cNvSpPr/>
          <p:nvPr/>
        </p:nvSpPr>
        <p:spPr>
          <a:xfrm>
            <a:off x="3257635" y="1604243"/>
            <a:ext cx="34304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01</a:t>
            </a:r>
          </a:p>
        </p:txBody>
      </p:sp>
      <p:sp>
        <p:nvSpPr>
          <p:cNvPr id="806" name="Lorem ipsum, or lipsum as it is sometimes known, is dummy text used in laying out print, graphic or web designs."/>
          <p:cNvSpPr/>
          <p:nvPr/>
        </p:nvSpPr>
        <p:spPr>
          <a:xfrm>
            <a:off x="587795" y="2979429"/>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07" name="Lorem ipsum, or lipsum as it is sometimes known, is dummy text used in laying out print, graphic or web designs."/>
          <p:cNvSpPr/>
          <p:nvPr/>
        </p:nvSpPr>
        <p:spPr>
          <a:xfrm>
            <a:off x="587944" y="5556237"/>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a:t>
            </a:r>
          </a:p>
        </p:txBody>
      </p:sp>
      <p:sp>
        <p:nvSpPr>
          <p:cNvPr id="808" name="Lorem ipsum, or lipsum as it is sometimes known, is dummy text used in laying out print, graphic or web designs."/>
          <p:cNvSpPr/>
          <p:nvPr/>
        </p:nvSpPr>
        <p:spPr>
          <a:xfrm>
            <a:off x="587944" y="8079333"/>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3D7A0D21-17A1-754E-A2A8-4884516595EE}"/>
              </a:ext>
            </a:extLst>
          </p:cNvPr>
          <p:cNvSpPr>
            <a:spLocks noGrp="1"/>
          </p:cNvSpPr>
          <p:nvPr>
            <p:ph type="pic" sz="quarter" idx="15"/>
          </p:nvPr>
        </p:nvSpPr>
        <p:spPr/>
      </p:sp>
      <p:sp>
        <p:nvSpPr>
          <p:cNvPr id="13" name="Picture Placeholder 12">
            <a:extLst>
              <a:ext uri="{FF2B5EF4-FFF2-40B4-BE49-F238E27FC236}">
                <a16:creationId xmlns:a16="http://schemas.microsoft.com/office/drawing/2014/main" id="{E6BDA6A8-4A73-0A42-870B-0F839A4CC5E6}"/>
              </a:ext>
            </a:extLst>
          </p:cNvPr>
          <p:cNvSpPr>
            <a:spLocks noGrp="1"/>
          </p:cNvSpPr>
          <p:nvPr>
            <p:ph type="pic" sz="quarter" idx="16"/>
          </p:nvPr>
        </p:nvSpPr>
        <p:spPr/>
      </p:sp>
      <p:sp>
        <p:nvSpPr>
          <p:cNvPr id="11" name="Picture Placeholder 10">
            <a:extLst>
              <a:ext uri="{FF2B5EF4-FFF2-40B4-BE49-F238E27FC236}">
                <a16:creationId xmlns:a16="http://schemas.microsoft.com/office/drawing/2014/main" id="{4E71E502-04C6-874E-83B5-42AFF14D0392}"/>
              </a:ext>
            </a:extLst>
          </p:cNvPr>
          <p:cNvSpPr>
            <a:spLocks noGrp="1"/>
          </p:cNvSpPr>
          <p:nvPr>
            <p:ph type="pic" sz="quarter" idx="14"/>
          </p:nvPr>
        </p:nvSpPr>
        <p:spPr/>
      </p:sp>
      <p:sp>
        <p:nvSpPr>
          <p:cNvPr id="10" name="Picture Placeholder 9">
            <a:extLst>
              <a:ext uri="{FF2B5EF4-FFF2-40B4-BE49-F238E27FC236}">
                <a16:creationId xmlns:a16="http://schemas.microsoft.com/office/drawing/2014/main" id="{4FE7EA4C-30F6-FB4C-B175-6C07894B3A53}"/>
              </a:ext>
            </a:extLst>
          </p:cNvPr>
          <p:cNvSpPr>
            <a:spLocks noGrp="1"/>
          </p:cNvSpPr>
          <p:nvPr>
            <p:ph type="pic" sz="quarter" idx="12"/>
          </p:nvPr>
        </p:nvSpPr>
        <p:spPr/>
      </p:sp>
      <p:sp>
        <p:nvSpPr>
          <p:cNvPr id="810" name="History"/>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History</a:t>
            </a:r>
          </a:p>
        </p:txBody>
      </p:sp>
      <p:sp>
        <p:nvSpPr>
          <p:cNvPr id="811" name="Rectangle"/>
          <p:cNvSpPr/>
          <p:nvPr/>
        </p:nvSpPr>
        <p:spPr>
          <a:xfrm>
            <a:off x="1304792" y="6339180"/>
            <a:ext cx="1559829" cy="452029"/>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2" name="Rectangle"/>
          <p:cNvSpPr/>
          <p:nvPr/>
        </p:nvSpPr>
        <p:spPr>
          <a:xfrm>
            <a:off x="3981223" y="6339180"/>
            <a:ext cx="1559828" cy="452029"/>
          </a:xfrm>
          <a:prstGeom prst="rect">
            <a:avLst/>
          </a:prstGeom>
          <a:solidFill>
            <a:schemeClr val="tx2"/>
          </a:solidFill>
          <a:ln w="50800">
            <a:solidFill>
              <a:schemeClr val="tx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3" name="Rectangle"/>
          <p:cNvSpPr/>
          <p:nvPr/>
        </p:nvSpPr>
        <p:spPr>
          <a:xfrm>
            <a:off x="3981223" y="2675612"/>
            <a:ext cx="1559828" cy="452029"/>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4" name="Rectangle"/>
          <p:cNvSpPr/>
          <p:nvPr/>
        </p:nvSpPr>
        <p:spPr>
          <a:xfrm>
            <a:off x="1304762" y="2675612"/>
            <a:ext cx="1559828" cy="452029"/>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5" name="3 / 2 / 20xx"/>
          <p:cNvSpPr/>
          <p:nvPr/>
        </p:nvSpPr>
        <p:spPr>
          <a:xfrm>
            <a:off x="1442402" y="2814296"/>
            <a:ext cx="1284557" cy="174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3</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2</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6" name="17/ 3 / 20xx"/>
          <p:cNvSpPr/>
          <p:nvPr/>
        </p:nvSpPr>
        <p:spPr>
          <a:xfrm>
            <a:off x="4118864" y="2814296"/>
            <a:ext cx="1284557" cy="174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17/</a:t>
            </a:r>
            <a:r>
              <a:rPr sz="1232" spc="-209">
                <a:solidFill>
                  <a:schemeClr val="bg1"/>
                </a:solidFill>
              </a:rPr>
              <a:t> </a:t>
            </a:r>
            <a:r>
              <a:rPr sz="1232">
                <a:solidFill>
                  <a:schemeClr val="bg1"/>
                </a:solidFill>
              </a:rPr>
              <a:t>3</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7" name="12 / 5 / 20xx"/>
          <p:cNvSpPr/>
          <p:nvPr/>
        </p:nvSpPr>
        <p:spPr>
          <a:xfrm>
            <a:off x="1442428" y="6477866"/>
            <a:ext cx="1284557" cy="174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12</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5</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8" name="8 / 7 / 20xx"/>
          <p:cNvSpPr/>
          <p:nvPr/>
        </p:nvSpPr>
        <p:spPr>
          <a:xfrm>
            <a:off x="4118864" y="6477866"/>
            <a:ext cx="1284557" cy="174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8</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7</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9" name="Start Date"/>
          <p:cNvSpPr/>
          <p:nvPr/>
        </p:nvSpPr>
        <p:spPr>
          <a:xfrm>
            <a:off x="1751255" y="3352205"/>
            <a:ext cx="66684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Start Date</a:t>
            </a:r>
          </a:p>
        </p:txBody>
      </p:sp>
      <p:sp>
        <p:nvSpPr>
          <p:cNvPr id="820" name="Client Agreement"/>
          <p:cNvSpPr/>
          <p:nvPr/>
        </p:nvSpPr>
        <p:spPr>
          <a:xfrm>
            <a:off x="1509226" y="6990743"/>
            <a:ext cx="11509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Client Agreement</a:t>
            </a:r>
          </a:p>
        </p:txBody>
      </p:sp>
      <p:sp>
        <p:nvSpPr>
          <p:cNvPr id="821" name="Product Launch Date"/>
          <p:cNvSpPr/>
          <p:nvPr/>
        </p:nvSpPr>
        <p:spPr>
          <a:xfrm>
            <a:off x="4061431" y="3352205"/>
            <a:ext cx="1399422"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Product Launch Date </a:t>
            </a:r>
          </a:p>
        </p:txBody>
      </p:sp>
      <p:sp>
        <p:nvSpPr>
          <p:cNvPr id="822" name="Marketing Program"/>
          <p:cNvSpPr/>
          <p:nvPr/>
        </p:nvSpPr>
        <p:spPr>
          <a:xfrm>
            <a:off x="4103907" y="6990743"/>
            <a:ext cx="131446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Marketing Program </a:t>
            </a:r>
          </a:p>
        </p:txBody>
      </p:sp>
      <p:sp>
        <p:nvSpPr>
          <p:cNvPr id="823" name="Lorem ipsum is dummy text used in laying out print, graphic or web designs."/>
          <p:cNvSpPr/>
          <p:nvPr/>
        </p:nvSpPr>
        <p:spPr>
          <a:xfrm>
            <a:off x="872740" y="3638335"/>
            <a:ext cx="2423879" cy="71955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is dummy text used in laying out print, graphic or web designs. </a:t>
            </a:r>
          </a:p>
        </p:txBody>
      </p:sp>
      <p:sp>
        <p:nvSpPr>
          <p:cNvPr id="824" name="Lorem ipsum is dummy text used in laying out print, graphic or web designs."/>
          <p:cNvSpPr/>
          <p:nvPr/>
        </p:nvSpPr>
        <p:spPr>
          <a:xfrm>
            <a:off x="3538635" y="3638335"/>
            <a:ext cx="2445004" cy="71955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is dummy text used in laying out print, graphic or web designs. </a:t>
            </a:r>
          </a:p>
        </p:txBody>
      </p:sp>
      <p:sp>
        <p:nvSpPr>
          <p:cNvPr id="829" name="Lorem ipsum is dummy text used in laying out print, graphic or web designs."/>
          <p:cNvSpPr/>
          <p:nvPr/>
        </p:nvSpPr>
        <p:spPr>
          <a:xfrm>
            <a:off x="872740" y="7309932"/>
            <a:ext cx="2423879" cy="71955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is dummy text used in laying out print, graphic or web designs. </a:t>
            </a:r>
          </a:p>
        </p:txBody>
      </p:sp>
      <p:sp>
        <p:nvSpPr>
          <p:cNvPr id="830" name="Lorem ipsum is dummy text used in laying out print, graphic or web designs."/>
          <p:cNvSpPr/>
          <p:nvPr/>
        </p:nvSpPr>
        <p:spPr>
          <a:xfrm>
            <a:off x="3538635" y="7309932"/>
            <a:ext cx="2445004" cy="71955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Achievements"/>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Achievements</a:t>
            </a:r>
          </a:p>
        </p:txBody>
      </p:sp>
      <p:sp>
        <p:nvSpPr>
          <p:cNvPr id="833" name="Circle"/>
          <p:cNvSpPr/>
          <p:nvPr/>
        </p:nvSpPr>
        <p:spPr>
          <a:xfrm>
            <a:off x="2931814" y="3864908"/>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4" name="Circle"/>
          <p:cNvSpPr/>
          <p:nvPr/>
        </p:nvSpPr>
        <p:spPr>
          <a:xfrm>
            <a:off x="2756814" y="3689907"/>
            <a:ext cx="1344687" cy="134468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5" name="Achievement Two"/>
          <p:cNvSpPr/>
          <p:nvPr/>
        </p:nvSpPr>
        <p:spPr>
          <a:xfrm>
            <a:off x="2836844" y="5234859"/>
            <a:ext cx="118462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Achievement Two</a:t>
            </a:r>
          </a:p>
        </p:txBody>
      </p:sp>
      <p:sp>
        <p:nvSpPr>
          <p:cNvPr id="836" name="Circle"/>
          <p:cNvSpPr/>
          <p:nvPr/>
        </p:nvSpPr>
        <p:spPr>
          <a:xfrm>
            <a:off x="2931814" y="6465603"/>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7" name="Circle"/>
          <p:cNvSpPr/>
          <p:nvPr/>
        </p:nvSpPr>
        <p:spPr>
          <a:xfrm>
            <a:off x="2756814" y="6290602"/>
            <a:ext cx="1344687" cy="1344687"/>
          </a:xfrm>
          <a:prstGeom prst="ellips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8" name="Achievement Three"/>
          <p:cNvSpPr/>
          <p:nvPr/>
        </p:nvSpPr>
        <p:spPr>
          <a:xfrm>
            <a:off x="2787150" y="7802698"/>
            <a:ext cx="1284006"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Achievement Three</a:t>
            </a:r>
          </a:p>
        </p:txBody>
      </p:sp>
      <p:sp>
        <p:nvSpPr>
          <p:cNvPr id="839" name="Circle"/>
          <p:cNvSpPr/>
          <p:nvPr/>
        </p:nvSpPr>
        <p:spPr>
          <a:xfrm>
            <a:off x="2931813" y="1309046"/>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40" name="Circle"/>
          <p:cNvSpPr/>
          <p:nvPr/>
        </p:nvSpPr>
        <p:spPr>
          <a:xfrm>
            <a:off x="2756813" y="1134045"/>
            <a:ext cx="1344687" cy="134468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41" name="Achievement One"/>
          <p:cNvSpPr/>
          <p:nvPr/>
        </p:nvSpPr>
        <p:spPr>
          <a:xfrm>
            <a:off x="2840853" y="2680669"/>
            <a:ext cx="117660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Achievement One</a:t>
            </a:r>
          </a:p>
        </p:txBody>
      </p:sp>
      <p:sp>
        <p:nvSpPr>
          <p:cNvPr id="842" name="Lorem ipsum, or lipsum as it is sometimes known, is dummy text used in laying out print, graphic or web designs."/>
          <p:cNvSpPr/>
          <p:nvPr/>
        </p:nvSpPr>
        <p:spPr>
          <a:xfrm>
            <a:off x="587795" y="2979429"/>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3" name="Lorem ipsum, or lipsum as it is sometimes known, is dummy text used in laying out print, graphic or web designs."/>
          <p:cNvSpPr/>
          <p:nvPr/>
        </p:nvSpPr>
        <p:spPr>
          <a:xfrm>
            <a:off x="587944" y="5521321"/>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4" name="Lorem ipsum, or lipsum as it is sometimes known, is dummy text used in laying out print, graphic or web designs."/>
          <p:cNvSpPr/>
          <p:nvPr/>
        </p:nvSpPr>
        <p:spPr>
          <a:xfrm>
            <a:off x="587944" y="8079333"/>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5" name="Shape"/>
          <p:cNvSpPr/>
          <p:nvPr/>
        </p:nvSpPr>
        <p:spPr>
          <a:xfrm rot="18900000">
            <a:off x="3208431" y="6753427"/>
            <a:ext cx="441031" cy="44103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846" name="Shape"/>
          <p:cNvSpPr/>
          <p:nvPr/>
        </p:nvSpPr>
        <p:spPr>
          <a:xfrm>
            <a:off x="3205367" y="4161029"/>
            <a:ext cx="447279" cy="447279"/>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2"/>
                </a:cubicBezTo>
                <a:cubicBezTo>
                  <a:pt x="1021" y="7002"/>
                  <a:pt x="982" y="6718"/>
                  <a:pt x="982" y="6382"/>
                </a:cubicBezTo>
                <a:cubicBezTo>
                  <a:pt x="982" y="3404"/>
                  <a:pt x="3404" y="983"/>
                  <a:pt x="6382" y="983"/>
                </a:cubicBezTo>
                <a:cubicBezTo>
                  <a:pt x="7780" y="983"/>
                  <a:pt x="9107" y="1518"/>
                  <a:pt x="10120" y="2492"/>
                </a:cubicBezTo>
                <a:lnTo>
                  <a:pt x="10800" y="3146"/>
                </a:lnTo>
                <a:lnTo>
                  <a:pt x="11480" y="2492"/>
                </a:lnTo>
                <a:cubicBezTo>
                  <a:pt x="12493" y="1518"/>
                  <a:pt x="13820" y="983"/>
                  <a:pt x="15218" y="983"/>
                </a:cubicBezTo>
                <a:cubicBezTo>
                  <a:pt x="18196" y="983"/>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8"/>
                  <a:pt x="9855" y="21600"/>
                  <a:pt x="10800" y="21600"/>
                </a:cubicBezTo>
                <a:cubicBezTo>
                  <a:pt x="11745" y="21600"/>
                  <a:pt x="20867" y="13418"/>
                  <a:pt x="21555" y="7115"/>
                </a:cubicBezTo>
                <a:cubicBezTo>
                  <a:pt x="21536" y="7282"/>
                  <a:pt x="21600" y="6792"/>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847" name="Shape"/>
          <p:cNvSpPr/>
          <p:nvPr/>
        </p:nvSpPr>
        <p:spPr>
          <a:xfrm>
            <a:off x="3205366" y="1603002"/>
            <a:ext cx="447279" cy="447279"/>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0"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1"/>
                  <a:pt x="21600" y="6499"/>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Strategic Goals"/>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Strategic Goals</a:t>
            </a:r>
          </a:p>
        </p:txBody>
      </p:sp>
      <p:sp>
        <p:nvSpPr>
          <p:cNvPr id="850" name="Reliability"/>
          <p:cNvSpPr/>
          <p:nvPr/>
        </p:nvSpPr>
        <p:spPr>
          <a:xfrm>
            <a:off x="1601836" y="1235029"/>
            <a:ext cx="1788137"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Reliability</a:t>
            </a:r>
          </a:p>
        </p:txBody>
      </p:sp>
      <p:sp>
        <p:nvSpPr>
          <p:cNvPr id="851" name="Nam quam nunc, blandit vel, luctus pulvinar, hendrerit id, lorem. Maecenas nec odio et ante tincidunt tempus."/>
          <p:cNvSpPr/>
          <p:nvPr/>
        </p:nvSpPr>
        <p:spPr>
          <a:xfrm>
            <a:off x="1604295" y="1457342"/>
            <a:ext cx="4643401" cy="57713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52" name="Shape"/>
          <p:cNvSpPr/>
          <p:nvPr/>
        </p:nvSpPr>
        <p:spPr>
          <a:xfrm>
            <a:off x="816899" y="1465613"/>
            <a:ext cx="364281" cy="36428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8345" y="10309"/>
                </a:moveTo>
                <a:lnTo>
                  <a:pt x="7899" y="10309"/>
                </a:lnTo>
                <a:cubicBezTo>
                  <a:pt x="7974" y="9863"/>
                  <a:pt x="8153" y="9453"/>
                  <a:pt x="8405" y="9099"/>
                </a:cubicBezTo>
                <a:lnTo>
                  <a:pt x="8717" y="9412"/>
                </a:lnTo>
                <a:cubicBezTo>
                  <a:pt x="8909" y="9604"/>
                  <a:pt x="9220" y="9604"/>
                  <a:pt x="9412" y="9412"/>
                </a:cubicBezTo>
                <a:cubicBezTo>
                  <a:pt x="9603" y="9220"/>
                  <a:pt x="9603" y="8909"/>
                  <a:pt x="9412" y="8717"/>
                </a:cubicBezTo>
                <a:lnTo>
                  <a:pt x="9101" y="8407"/>
                </a:lnTo>
                <a:cubicBezTo>
                  <a:pt x="9454" y="8157"/>
                  <a:pt x="9864" y="7979"/>
                  <a:pt x="10309" y="7904"/>
                </a:cubicBezTo>
                <a:lnTo>
                  <a:pt x="10309" y="8345"/>
                </a:lnTo>
                <a:cubicBezTo>
                  <a:pt x="10309" y="8617"/>
                  <a:pt x="10529" y="8836"/>
                  <a:pt x="10800" y="8836"/>
                </a:cubicBezTo>
                <a:cubicBezTo>
                  <a:pt x="11071" y="8836"/>
                  <a:pt x="11291" y="8617"/>
                  <a:pt x="11291" y="8345"/>
                </a:cubicBezTo>
                <a:lnTo>
                  <a:pt x="11291" y="7904"/>
                </a:lnTo>
                <a:cubicBezTo>
                  <a:pt x="11737" y="7979"/>
                  <a:pt x="12146" y="8157"/>
                  <a:pt x="12499" y="8407"/>
                </a:cubicBezTo>
                <a:lnTo>
                  <a:pt x="12188" y="8717"/>
                </a:lnTo>
                <a:cubicBezTo>
                  <a:pt x="11997" y="8909"/>
                  <a:pt x="11997" y="9220"/>
                  <a:pt x="12188" y="9412"/>
                </a:cubicBezTo>
                <a:cubicBezTo>
                  <a:pt x="12380" y="9604"/>
                  <a:pt x="12691" y="9604"/>
                  <a:pt x="12883" y="9412"/>
                </a:cubicBezTo>
                <a:lnTo>
                  <a:pt x="13195" y="9099"/>
                </a:lnTo>
                <a:cubicBezTo>
                  <a:pt x="13447" y="9453"/>
                  <a:pt x="13626" y="9863"/>
                  <a:pt x="13701" y="10309"/>
                </a:cubicBezTo>
                <a:lnTo>
                  <a:pt x="13255" y="10309"/>
                </a:lnTo>
                <a:cubicBezTo>
                  <a:pt x="12983" y="10309"/>
                  <a:pt x="12764" y="10529"/>
                  <a:pt x="12764" y="10800"/>
                </a:cubicBezTo>
                <a:cubicBezTo>
                  <a:pt x="12764" y="11071"/>
                  <a:pt x="12983" y="11291"/>
                  <a:pt x="13255" y="11291"/>
                </a:cubicBezTo>
                <a:lnTo>
                  <a:pt x="13701" y="11291"/>
                </a:lnTo>
                <a:cubicBezTo>
                  <a:pt x="13626" y="11738"/>
                  <a:pt x="13447" y="12147"/>
                  <a:pt x="13195" y="12501"/>
                </a:cubicBezTo>
                <a:lnTo>
                  <a:pt x="12883" y="12188"/>
                </a:lnTo>
                <a:cubicBezTo>
                  <a:pt x="12691" y="11997"/>
                  <a:pt x="12380" y="11997"/>
                  <a:pt x="12188" y="12188"/>
                </a:cubicBezTo>
                <a:cubicBezTo>
                  <a:pt x="11997" y="12380"/>
                  <a:pt x="11997" y="12691"/>
                  <a:pt x="12188" y="12883"/>
                </a:cubicBezTo>
                <a:lnTo>
                  <a:pt x="12499" y="13193"/>
                </a:lnTo>
                <a:cubicBezTo>
                  <a:pt x="12146" y="13444"/>
                  <a:pt x="11737" y="13621"/>
                  <a:pt x="11291" y="13696"/>
                </a:cubicBezTo>
                <a:lnTo>
                  <a:pt x="11291" y="13255"/>
                </a:lnTo>
                <a:cubicBezTo>
                  <a:pt x="11291" y="12983"/>
                  <a:pt x="11071" y="12764"/>
                  <a:pt x="10800" y="12764"/>
                </a:cubicBezTo>
                <a:cubicBezTo>
                  <a:pt x="10529" y="12764"/>
                  <a:pt x="10309" y="12983"/>
                  <a:pt x="10309" y="13255"/>
                </a:cubicBezTo>
                <a:lnTo>
                  <a:pt x="10309" y="13696"/>
                </a:lnTo>
                <a:cubicBezTo>
                  <a:pt x="9864" y="13621"/>
                  <a:pt x="9454" y="13444"/>
                  <a:pt x="9101" y="13193"/>
                </a:cubicBezTo>
                <a:lnTo>
                  <a:pt x="9412" y="12883"/>
                </a:lnTo>
                <a:cubicBezTo>
                  <a:pt x="9603" y="12691"/>
                  <a:pt x="9603" y="12380"/>
                  <a:pt x="9412" y="12188"/>
                </a:cubicBezTo>
                <a:cubicBezTo>
                  <a:pt x="9220" y="11997"/>
                  <a:pt x="8909" y="11997"/>
                  <a:pt x="8717" y="12188"/>
                </a:cubicBezTo>
                <a:lnTo>
                  <a:pt x="8405" y="12501"/>
                </a:lnTo>
                <a:cubicBezTo>
                  <a:pt x="8153" y="12147"/>
                  <a:pt x="7974" y="11738"/>
                  <a:pt x="7899" y="11291"/>
                </a:cubicBezTo>
                <a:lnTo>
                  <a:pt x="8345" y="11291"/>
                </a:lnTo>
                <a:cubicBezTo>
                  <a:pt x="8617" y="11291"/>
                  <a:pt x="8836" y="11071"/>
                  <a:pt x="8836" y="10800"/>
                </a:cubicBezTo>
                <a:cubicBezTo>
                  <a:pt x="8836" y="10529"/>
                  <a:pt x="8617" y="10309"/>
                  <a:pt x="8345" y="10309"/>
                </a:cubicBezTo>
                <a:moveTo>
                  <a:pt x="8023" y="13577"/>
                </a:moveTo>
                <a:lnTo>
                  <a:pt x="8023" y="13578"/>
                </a:lnTo>
                <a:cubicBezTo>
                  <a:pt x="8734" y="14288"/>
                  <a:pt x="9716" y="14727"/>
                  <a:pt x="10800" y="14727"/>
                </a:cubicBezTo>
                <a:cubicBezTo>
                  <a:pt x="11884" y="14727"/>
                  <a:pt x="12866" y="14288"/>
                  <a:pt x="13577" y="13578"/>
                </a:cubicBezTo>
                <a:lnTo>
                  <a:pt x="13577" y="13577"/>
                </a:lnTo>
                <a:lnTo>
                  <a:pt x="13577" y="13577"/>
                </a:lnTo>
                <a:cubicBezTo>
                  <a:pt x="14288" y="12866"/>
                  <a:pt x="14727" y="11884"/>
                  <a:pt x="14727" y="10800"/>
                </a:cubicBezTo>
                <a:cubicBezTo>
                  <a:pt x="14727" y="8631"/>
                  <a:pt x="12969" y="6873"/>
                  <a:pt x="10800" y="6873"/>
                </a:cubicBezTo>
                <a:cubicBezTo>
                  <a:pt x="8631" y="6873"/>
                  <a:pt x="6873" y="8631"/>
                  <a:pt x="6873" y="10800"/>
                </a:cubicBezTo>
                <a:cubicBezTo>
                  <a:pt x="6873" y="11884"/>
                  <a:pt x="7311" y="12866"/>
                  <a:pt x="8023" y="13577"/>
                </a:cubicBezTo>
                <a:cubicBezTo>
                  <a:pt x="8023" y="13577"/>
                  <a:pt x="8023" y="13577"/>
                  <a:pt x="8023" y="13577"/>
                </a:cubicBezTo>
                <a:close/>
                <a:moveTo>
                  <a:pt x="10800" y="11782"/>
                </a:moveTo>
                <a:cubicBezTo>
                  <a:pt x="11342" y="11782"/>
                  <a:pt x="11782" y="11342"/>
                  <a:pt x="11782" y="10800"/>
                </a:cubicBezTo>
                <a:cubicBezTo>
                  <a:pt x="11782" y="10258"/>
                  <a:pt x="11342" y="9818"/>
                  <a:pt x="10800" y="9818"/>
                </a:cubicBezTo>
                <a:cubicBezTo>
                  <a:pt x="10258" y="9818"/>
                  <a:pt x="9818" y="10258"/>
                  <a:pt x="9818" y="10800"/>
                </a:cubicBezTo>
                <a:cubicBezTo>
                  <a:pt x="9818" y="11342"/>
                  <a:pt x="10258" y="11782"/>
                  <a:pt x="10800" y="11782"/>
                </a:cubicBezTo>
                <a:moveTo>
                  <a:pt x="17673" y="5891"/>
                </a:moveTo>
                <a:cubicBezTo>
                  <a:pt x="17131" y="5891"/>
                  <a:pt x="16691" y="6331"/>
                  <a:pt x="16691" y="6873"/>
                </a:cubicBezTo>
                <a:lnTo>
                  <a:pt x="16691" y="7855"/>
                </a:lnTo>
                <a:cubicBezTo>
                  <a:pt x="16691" y="8396"/>
                  <a:pt x="17131" y="8836"/>
                  <a:pt x="17673" y="8836"/>
                </a:cubicBezTo>
                <a:lnTo>
                  <a:pt x="17673" y="12764"/>
                </a:lnTo>
                <a:cubicBezTo>
                  <a:pt x="17131" y="12764"/>
                  <a:pt x="16691" y="13204"/>
                  <a:pt x="16691" y="13745"/>
                </a:cubicBezTo>
                <a:lnTo>
                  <a:pt x="16691" y="14727"/>
                </a:lnTo>
                <a:cubicBezTo>
                  <a:pt x="16691" y="15270"/>
                  <a:pt x="17131" y="15709"/>
                  <a:pt x="17673" y="15709"/>
                </a:cubicBezTo>
                <a:lnTo>
                  <a:pt x="17673" y="17673"/>
                </a:lnTo>
                <a:lnTo>
                  <a:pt x="3927" y="17673"/>
                </a:lnTo>
                <a:lnTo>
                  <a:pt x="3927" y="3927"/>
                </a:lnTo>
                <a:lnTo>
                  <a:pt x="17673" y="3927"/>
                </a:lnTo>
                <a:cubicBezTo>
                  <a:pt x="17673" y="3927"/>
                  <a:pt x="17673" y="5891"/>
                  <a:pt x="17673" y="5891"/>
                </a:cubicBezTo>
                <a:close/>
                <a:moveTo>
                  <a:pt x="18655" y="5891"/>
                </a:moveTo>
                <a:lnTo>
                  <a:pt x="18655" y="2945"/>
                </a:lnTo>
                <a:lnTo>
                  <a:pt x="2945" y="2945"/>
                </a:lnTo>
                <a:lnTo>
                  <a:pt x="2945" y="18655"/>
                </a:lnTo>
                <a:lnTo>
                  <a:pt x="18655" y="18655"/>
                </a:lnTo>
                <a:lnTo>
                  <a:pt x="18655" y="15709"/>
                </a:lnTo>
                <a:cubicBezTo>
                  <a:pt x="19196" y="15709"/>
                  <a:pt x="19636" y="15270"/>
                  <a:pt x="19636" y="14727"/>
                </a:cubicBezTo>
                <a:lnTo>
                  <a:pt x="19636" y="13745"/>
                </a:lnTo>
                <a:cubicBezTo>
                  <a:pt x="19636" y="13204"/>
                  <a:pt x="19196" y="12764"/>
                  <a:pt x="18655" y="12764"/>
                </a:cubicBezTo>
                <a:lnTo>
                  <a:pt x="18655" y="8836"/>
                </a:lnTo>
                <a:cubicBezTo>
                  <a:pt x="19196" y="8836"/>
                  <a:pt x="19636" y="8396"/>
                  <a:pt x="19636" y="7855"/>
                </a:cubicBezTo>
                <a:lnTo>
                  <a:pt x="19636" y="6873"/>
                </a:lnTo>
                <a:cubicBezTo>
                  <a:pt x="19636" y="6331"/>
                  <a:pt x="19196" y="5891"/>
                  <a:pt x="18655" y="58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53" name="Circle"/>
          <p:cNvSpPr/>
          <p:nvPr/>
        </p:nvSpPr>
        <p:spPr>
          <a:xfrm>
            <a:off x="618877" y="1267593"/>
            <a:ext cx="760319" cy="760319"/>
          </a:xfrm>
          <a:prstGeom prst="ellipse">
            <a:avLst/>
          </a:prstGeom>
          <a:noFill/>
          <a:ln w="50800" cap="flat">
            <a:solidFill>
              <a:schemeClr val="accent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55" name="Best Services"/>
          <p:cNvSpPr/>
          <p:nvPr/>
        </p:nvSpPr>
        <p:spPr>
          <a:xfrm>
            <a:off x="3511373" y="2463481"/>
            <a:ext cx="1759687"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Best Services</a:t>
            </a:r>
          </a:p>
        </p:txBody>
      </p:sp>
      <p:sp>
        <p:nvSpPr>
          <p:cNvPr id="856" name="Nam quam nunc, blandit vel, luctus pulvinar, hendrerit id, lorem. Maecenas nec odio et ante tincidunt tempus."/>
          <p:cNvSpPr/>
          <p:nvPr/>
        </p:nvSpPr>
        <p:spPr>
          <a:xfrm>
            <a:off x="610315" y="2677434"/>
            <a:ext cx="4660491" cy="625413"/>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a:t>
            </a:r>
          </a:p>
        </p:txBody>
      </p:sp>
      <p:sp>
        <p:nvSpPr>
          <p:cNvPr id="857" name="Shape"/>
          <p:cNvSpPr/>
          <p:nvPr/>
        </p:nvSpPr>
        <p:spPr>
          <a:xfrm>
            <a:off x="5752115" y="2682651"/>
            <a:ext cx="230843" cy="427485"/>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8"/>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6"/>
                  <a:pt x="18000" y="491"/>
                </a:cubicBezTo>
                <a:cubicBezTo>
                  <a:pt x="18000" y="220"/>
                  <a:pt x="17598" y="0"/>
                  <a:pt x="17100" y="0"/>
                </a:cubicBezTo>
                <a:lnTo>
                  <a:pt x="8101" y="0"/>
                </a:lnTo>
                <a:cubicBezTo>
                  <a:pt x="7703" y="0"/>
                  <a:pt x="7376" y="143"/>
                  <a:pt x="7257" y="337"/>
                </a:cubicBezTo>
                <a:lnTo>
                  <a:pt x="7246" y="336"/>
                </a:lnTo>
                <a:lnTo>
                  <a:pt x="47" y="12117"/>
                </a:lnTo>
                <a:lnTo>
                  <a:pt x="57" y="12120"/>
                </a:lnTo>
                <a:cubicBezTo>
                  <a:pt x="27" y="12168"/>
                  <a:pt x="0" y="12219"/>
                  <a:pt x="0" y="12273"/>
                </a:cubicBezTo>
                <a:cubicBezTo>
                  <a:pt x="0" y="12544"/>
                  <a:pt x="403" y="12764"/>
                  <a:pt x="900" y="12764"/>
                </a:cubicBezTo>
                <a:lnTo>
                  <a:pt x="8895" y="12764"/>
                </a:lnTo>
                <a:lnTo>
                  <a:pt x="7206" y="21055"/>
                </a:lnTo>
                <a:lnTo>
                  <a:pt x="7220" y="21056"/>
                </a:lnTo>
                <a:cubicBezTo>
                  <a:pt x="7216" y="21075"/>
                  <a:pt x="7200" y="21091"/>
                  <a:pt x="7200" y="21109"/>
                </a:cubicBezTo>
                <a:cubicBezTo>
                  <a:pt x="7200" y="21380"/>
                  <a:pt x="7603" y="21600"/>
                  <a:pt x="8101" y="21600"/>
                </a:cubicBezTo>
                <a:cubicBezTo>
                  <a:pt x="8464" y="21600"/>
                  <a:pt x="8761" y="21480"/>
                  <a:pt x="8900" y="21310"/>
                </a:cubicBezTo>
                <a:lnTo>
                  <a:pt x="8918" y="21315"/>
                </a:lnTo>
                <a:lnTo>
                  <a:pt x="21517" y="8552"/>
                </a:lnTo>
                <a:lnTo>
                  <a:pt x="21513" y="8551"/>
                </a:lnTo>
                <a:cubicBezTo>
                  <a:pt x="21567" y="8487"/>
                  <a:pt x="21600" y="8419"/>
                  <a:pt x="21600" y="83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58" name="Circle"/>
          <p:cNvSpPr/>
          <p:nvPr/>
        </p:nvSpPr>
        <p:spPr>
          <a:xfrm>
            <a:off x="5487377" y="2500593"/>
            <a:ext cx="760319" cy="760319"/>
          </a:xfrm>
          <a:prstGeom prst="ellipse">
            <a:avLst/>
          </a:prstGeom>
          <a:noFill/>
          <a:ln w="50800" cap="flat">
            <a:solidFill>
              <a:schemeClr val="tx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60" name="Profit Increasing"/>
          <p:cNvSpPr/>
          <p:nvPr/>
        </p:nvSpPr>
        <p:spPr>
          <a:xfrm>
            <a:off x="1608268" y="3795852"/>
            <a:ext cx="1788137"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Profit Increasing</a:t>
            </a:r>
          </a:p>
        </p:txBody>
      </p:sp>
      <p:sp>
        <p:nvSpPr>
          <p:cNvPr id="861" name="Nam quam nunc, blandit vel, luctus pulvinar, hendrerit id, lorem. Maecenas nec odio et ante tincidunt tempus."/>
          <p:cNvSpPr/>
          <p:nvPr/>
        </p:nvSpPr>
        <p:spPr>
          <a:xfrm>
            <a:off x="1610723" y="4018961"/>
            <a:ext cx="4660491" cy="57713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a:t>
            </a:r>
          </a:p>
        </p:txBody>
      </p:sp>
      <p:sp>
        <p:nvSpPr>
          <p:cNvPr id="862" name="Shape"/>
          <p:cNvSpPr/>
          <p:nvPr/>
        </p:nvSpPr>
        <p:spPr>
          <a:xfrm>
            <a:off x="805630" y="4077462"/>
            <a:ext cx="386815" cy="280901"/>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8"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63" name="Circle"/>
          <p:cNvSpPr/>
          <p:nvPr/>
        </p:nvSpPr>
        <p:spPr>
          <a:xfrm>
            <a:off x="618877" y="3844072"/>
            <a:ext cx="760319" cy="760317"/>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65" name="Excellence"/>
          <p:cNvSpPr/>
          <p:nvPr/>
        </p:nvSpPr>
        <p:spPr>
          <a:xfrm>
            <a:off x="1603066" y="6425990"/>
            <a:ext cx="193932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Excellence</a:t>
            </a:r>
          </a:p>
        </p:txBody>
      </p:sp>
      <p:sp>
        <p:nvSpPr>
          <p:cNvPr id="866" name="Nam quam nunc, blandit vel, luctus pulvinar, hendrerit id, lorem. Maecenas nec odio et ante tincidunt tempus."/>
          <p:cNvSpPr/>
          <p:nvPr/>
        </p:nvSpPr>
        <p:spPr>
          <a:xfrm>
            <a:off x="1603062" y="6639579"/>
            <a:ext cx="4644631" cy="542313"/>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67" name="Shape"/>
          <p:cNvSpPr/>
          <p:nvPr/>
        </p:nvSpPr>
        <p:spPr>
          <a:xfrm>
            <a:off x="779250" y="6643443"/>
            <a:ext cx="439575" cy="36045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0"/>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4"/>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09" y="1656"/>
                  <a:pt x="12890" y="2039"/>
                  <a:pt x="13313" y="3271"/>
                </a:cubicBezTo>
                <a:cubicBezTo>
                  <a:pt x="14101" y="5469"/>
                  <a:pt x="13602" y="6698"/>
                  <a:pt x="13350" y="7124"/>
                </a:cubicBezTo>
                <a:cubicBezTo>
                  <a:pt x="13183" y="7407"/>
                  <a:pt x="13126" y="7764"/>
                  <a:pt x="13191" y="8103"/>
                </a:cubicBezTo>
                <a:cubicBezTo>
                  <a:pt x="13386" y="9109"/>
                  <a:pt x="13260" y="9535"/>
                  <a:pt x="13227" y="9619"/>
                </a:cubicBezTo>
                <a:cubicBezTo>
                  <a:pt x="13219" y="9631"/>
                  <a:pt x="13101" y="9813"/>
                  <a:pt x="13041" y="9902"/>
                </a:cubicBezTo>
                <a:cubicBezTo>
                  <a:pt x="12668" y="10452"/>
                  <a:pt x="11973" y="11474"/>
                  <a:pt x="11973" y="13569"/>
                </a:cubicBezTo>
                <a:cubicBezTo>
                  <a:pt x="11973" y="16039"/>
                  <a:pt x="13545" y="17190"/>
                  <a:pt x="14427" y="17477"/>
                </a:cubicBezTo>
                <a:lnTo>
                  <a:pt x="14466" y="17493"/>
                </a:lnTo>
                <a:cubicBezTo>
                  <a:pt x="15703" y="18036"/>
                  <a:pt x="16914" y="18710"/>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8"/>
                  <a:pt x="14146" y="7826"/>
                </a:cubicBezTo>
                <a:cubicBezTo>
                  <a:pt x="14787" y="6740"/>
                  <a:pt x="14995" y="4972"/>
                  <a:pt x="14211" y="2789"/>
                </a:cubicBezTo>
                <a:cubicBezTo>
                  <a:pt x="13774" y="1514"/>
                  <a:pt x="13389" y="814"/>
                  <a:pt x="12801" y="409"/>
                </a:cubicBezTo>
                <a:cubicBezTo>
                  <a:pt x="12370" y="110"/>
                  <a:pt x="11880" y="0"/>
                  <a:pt x="11403" y="0"/>
                </a:cubicBezTo>
                <a:cubicBezTo>
                  <a:pt x="10516" y="0"/>
                  <a:pt x="9675" y="384"/>
                  <a:pt x="9339" y="653"/>
                </a:cubicBezTo>
                <a:cubicBezTo>
                  <a:pt x="8357" y="1192"/>
                  <a:pt x="7697" y="1688"/>
                  <a:pt x="7077" y="3580"/>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7"/>
                </a:moveTo>
                <a:cubicBezTo>
                  <a:pt x="19516" y="15007"/>
                  <a:pt x="18416" y="14701"/>
                  <a:pt x="18416" y="12954"/>
                </a:cubicBezTo>
                <a:cubicBezTo>
                  <a:pt x="18416" y="11419"/>
                  <a:pt x="18794" y="10879"/>
                  <a:pt x="19017" y="10506"/>
                </a:cubicBezTo>
                <a:cubicBezTo>
                  <a:pt x="19017" y="10506"/>
                  <a:pt x="19443" y="9975"/>
                  <a:pt x="19136" y="8434"/>
                </a:cubicBezTo>
                <a:cubicBezTo>
                  <a:pt x="19388" y="7760"/>
                  <a:pt x="19900" y="6419"/>
                  <a:pt x="19470" y="5184"/>
                </a:cubicBezTo>
                <a:cubicBezTo>
                  <a:pt x="18974" y="3713"/>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7"/>
                </a:cubicBezTo>
                <a:cubicBezTo>
                  <a:pt x="17950" y="4265"/>
                  <a:pt x="18131" y="4361"/>
                  <a:pt x="18562" y="5641"/>
                </a:cubicBezTo>
                <a:cubicBezTo>
                  <a:pt x="18822" y="6387"/>
                  <a:pt x="18452" y="7378"/>
                  <a:pt x="18253" y="7910"/>
                </a:cubicBezTo>
                <a:cubicBezTo>
                  <a:pt x="18161" y="8155"/>
                  <a:pt x="18130" y="8456"/>
                  <a:pt x="18182" y="8718"/>
                </a:cubicBezTo>
                <a:cubicBezTo>
                  <a:pt x="18316" y="9392"/>
                  <a:pt x="18254" y="9707"/>
                  <a:pt x="18232" y="9784"/>
                </a:cubicBezTo>
                <a:cubicBezTo>
                  <a:pt x="18230" y="9789"/>
                  <a:pt x="18227" y="9793"/>
                  <a:pt x="18224" y="9798"/>
                </a:cubicBezTo>
                <a:lnTo>
                  <a:pt x="18191" y="9853"/>
                </a:lnTo>
                <a:cubicBezTo>
                  <a:pt x="17926" y="10290"/>
                  <a:pt x="17434" y="11106"/>
                  <a:pt x="17434" y="12954"/>
                </a:cubicBezTo>
                <a:cubicBezTo>
                  <a:pt x="17434" y="15019"/>
                  <a:pt x="18570" y="15932"/>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7"/>
                  <a:pt x="19516" y="15007"/>
                </a:cubicBezTo>
                <a:moveTo>
                  <a:pt x="2371" y="16155"/>
                </a:moveTo>
                <a:cubicBezTo>
                  <a:pt x="3030" y="15932"/>
                  <a:pt x="4166" y="15019"/>
                  <a:pt x="4166" y="12954"/>
                </a:cubicBezTo>
                <a:cubicBezTo>
                  <a:pt x="4166" y="11106"/>
                  <a:pt x="3673" y="10290"/>
                  <a:pt x="3409" y="9853"/>
                </a:cubicBezTo>
                <a:lnTo>
                  <a:pt x="3376" y="9798"/>
                </a:lnTo>
                <a:cubicBezTo>
                  <a:pt x="3373" y="9793"/>
                  <a:pt x="3370" y="9789"/>
                  <a:pt x="3367" y="9784"/>
                </a:cubicBezTo>
                <a:cubicBezTo>
                  <a:pt x="3346" y="9707"/>
                  <a:pt x="3283" y="9392"/>
                  <a:pt x="3418" y="8718"/>
                </a:cubicBezTo>
                <a:cubicBezTo>
                  <a:pt x="3470" y="8456"/>
                  <a:pt x="3439" y="8155"/>
                  <a:pt x="3347" y="7910"/>
                </a:cubicBezTo>
                <a:cubicBezTo>
                  <a:pt x="3148" y="7378"/>
                  <a:pt x="2778" y="6387"/>
                  <a:pt x="3038" y="5641"/>
                </a:cubicBezTo>
                <a:cubicBezTo>
                  <a:pt x="3469" y="4361"/>
                  <a:pt x="3649" y="4265"/>
                  <a:pt x="4133" y="4007"/>
                </a:cubicBezTo>
                <a:cubicBezTo>
                  <a:pt x="4180" y="3983"/>
                  <a:pt x="4225" y="3953"/>
                  <a:pt x="4268" y="3919"/>
                </a:cubicBezTo>
                <a:cubicBezTo>
                  <a:pt x="4389" y="3825"/>
                  <a:pt x="4884" y="3600"/>
                  <a:pt x="5392" y="3600"/>
                </a:cubicBezTo>
                <a:cubicBezTo>
                  <a:pt x="5636" y="3600"/>
                  <a:pt x="5839" y="3655"/>
                  <a:pt x="6002" y="3754"/>
                </a:cubicBezTo>
                <a:cubicBezTo>
                  <a:pt x="6045" y="3548"/>
                  <a:pt x="6096" y="3341"/>
                  <a:pt x="6165" y="3133"/>
                </a:cubicBezTo>
                <a:cubicBezTo>
                  <a:pt x="6225" y="2950"/>
                  <a:pt x="6289" y="2793"/>
                  <a:pt x="6351" y="2631"/>
                </a:cubicBezTo>
                <a:cubicBezTo>
                  <a:pt x="6046" y="2468"/>
                  <a:pt x="5716" y="2400"/>
                  <a:pt x="5392" y="2400"/>
                </a:cubicBezTo>
                <a:cubicBezTo>
                  <a:pt x="4682" y="2400"/>
                  <a:pt x="4009" y="2699"/>
                  <a:pt x="3740" y="2908"/>
                </a:cubicBezTo>
                <a:cubicBezTo>
                  <a:pt x="2955" y="3327"/>
                  <a:pt x="2625" y="3713"/>
                  <a:pt x="2130" y="5184"/>
                </a:cubicBezTo>
                <a:cubicBezTo>
                  <a:pt x="1700" y="6419"/>
                  <a:pt x="2212" y="7760"/>
                  <a:pt x="2464" y="8434"/>
                </a:cubicBezTo>
                <a:cubicBezTo>
                  <a:pt x="2156" y="9975"/>
                  <a:pt x="2583" y="10506"/>
                  <a:pt x="2583" y="10506"/>
                </a:cubicBezTo>
                <a:cubicBezTo>
                  <a:pt x="2806" y="10879"/>
                  <a:pt x="3185" y="11419"/>
                  <a:pt x="3185" y="12954"/>
                </a:cubicBezTo>
                <a:cubicBezTo>
                  <a:pt x="3185" y="14701"/>
                  <a:pt x="2084" y="15007"/>
                  <a:pt x="2084" y="15007"/>
                </a:cubicBezTo>
                <a:cubicBezTo>
                  <a:pt x="1191" y="15387"/>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68" name="Circle"/>
          <p:cNvSpPr/>
          <p:nvPr/>
        </p:nvSpPr>
        <p:spPr>
          <a:xfrm>
            <a:off x="618877" y="6443511"/>
            <a:ext cx="760319" cy="760317"/>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70" name="Happy Customers"/>
          <p:cNvSpPr/>
          <p:nvPr/>
        </p:nvSpPr>
        <p:spPr>
          <a:xfrm>
            <a:off x="3307976" y="5076729"/>
            <a:ext cx="193932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Happy Customers</a:t>
            </a:r>
          </a:p>
        </p:txBody>
      </p:sp>
      <p:sp>
        <p:nvSpPr>
          <p:cNvPr id="871" name="Nam quam nunc, blandit vel, luctus pulvinar, hendrerit id, lorem. Maecenas nec odio et ante tincidunt tempus."/>
          <p:cNvSpPr/>
          <p:nvPr/>
        </p:nvSpPr>
        <p:spPr>
          <a:xfrm>
            <a:off x="618880" y="5360148"/>
            <a:ext cx="4630875" cy="545925"/>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72" name="Shape"/>
          <p:cNvSpPr/>
          <p:nvPr/>
        </p:nvSpPr>
        <p:spPr>
          <a:xfrm>
            <a:off x="5621683" y="5370605"/>
            <a:ext cx="439575" cy="314597"/>
          </a:xfrm>
          <a:custGeom>
            <a:avLst/>
            <a:gdLst/>
            <a:ahLst/>
            <a:cxnLst>
              <a:cxn ang="0">
                <a:pos x="wd2" y="hd2"/>
              </a:cxn>
              <a:cxn ang="5400000">
                <a:pos x="wd2" y="hd2"/>
              </a:cxn>
              <a:cxn ang="10800000">
                <a:pos x="wd2" y="hd2"/>
              </a:cxn>
              <a:cxn ang="16200000">
                <a:pos x="wd2" y="hd2"/>
              </a:cxn>
            </a:cxnLst>
            <a:rect l="0" t="0" r="r" b="b"/>
            <a:pathLst>
              <a:path w="21600" h="21600" extrusionOk="0">
                <a:moveTo>
                  <a:pt x="17075" y="12150"/>
                </a:moveTo>
                <a:lnTo>
                  <a:pt x="17294" y="9450"/>
                </a:lnTo>
                <a:lnTo>
                  <a:pt x="19843" y="9450"/>
                </a:lnTo>
                <a:lnTo>
                  <a:pt x="19406" y="12150"/>
                </a:lnTo>
                <a:cubicBezTo>
                  <a:pt x="19406" y="12150"/>
                  <a:pt x="17075" y="12150"/>
                  <a:pt x="17075" y="12150"/>
                </a:cubicBezTo>
                <a:close/>
                <a:moveTo>
                  <a:pt x="18752" y="16200"/>
                </a:moveTo>
                <a:lnTo>
                  <a:pt x="16748" y="16200"/>
                </a:lnTo>
                <a:lnTo>
                  <a:pt x="16967" y="13500"/>
                </a:lnTo>
                <a:lnTo>
                  <a:pt x="19188" y="13500"/>
                </a:lnTo>
                <a:cubicBezTo>
                  <a:pt x="19188" y="13500"/>
                  <a:pt x="18752" y="16200"/>
                  <a:pt x="18752" y="16200"/>
                </a:cubicBezTo>
                <a:close/>
                <a:moveTo>
                  <a:pt x="17673" y="20250"/>
                </a:moveTo>
                <a:cubicBezTo>
                  <a:pt x="17131" y="20250"/>
                  <a:pt x="16691" y="19645"/>
                  <a:pt x="16691" y="18900"/>
                </a:cubicBezTo>
                <a:cubicBezTo>
                  <a:pt x="16691" y="18155"/>
                  <a:pt x="17131" y="17550"/>
                  <a:pt x="17673" y="17550"/>
                </a:cubicBezTo>
                <a:cubicBezTo>
                  <a:pt x="18215" y="17550"/>
                  <a:pt x="18655" y="18155"/>
                  <a:pt x="18655" y="18900"/>
                </a:cubicBezTo>
                <a:cubicBezTo>
                  <a:pt x="18655" y="19645"/>
                  <a:pt x="18215" y="20250"/>
                  <a:pt x="17673" y="20250"/>
                </a:cubicBezTo>
                <a:moveTo>
                  <a:pt x="16415" y="8100"/>
                </a:moveTo>
                <a:lnTo>
                  <a:pt x="13745" y="8100"/>
                </a:lnTo>
                <a:lnTo>
                  <a:pt x="13745" y="5400"/>
                </a:lnTo>
                <a:lnTo>
                  <a:pt x="16633" y="5400"/>
                </a:lnTo>
                <a:cubicBezTo>
                  <a:pt x="16633" y="5400"/>
                  <a:pt x="16415" y="8100"/>
                  <a:pt x="16415" y="8100"/>
                </a:cubicBezTo>
                <a:close/>
                <a:moveTo>
                  <a:pt x="16088" y="12150"/>
                </a:moveTo>
                <a:lnTo>
                  <a:pt x="13745" y="12150"/>
                </a:lnTo>
                <a:lnTo>
                  <a:pt x="13745" y="9450"/>
                </a:lnTo>
                <a:lnTo>
                  <a:pt x="16306" y="9450"/>
                </a:lnTo>
                <a:cubicBezTo>
                  <a:pt x="16306" y="9450"/>
                  <a:pt x="16088" y="12150"/>
                  <a:pt x="16088" y="12150"/>
                </a:cubicBezTo>
                <a:close/>
                <a:moveTo>
                  <a:pt x="15761" y="16200"/>
                </a:moveTo>
                <a:lnTo>
                  <a:pt x="13745" y="16200"/>
                </a:lnTo>
                <a:lnTo>
                  <a:pt x="13745" y="13500"/>
                </a:lnTo>
                <a:lnTo>
                  <a:pt x="15979" y="13500"/>
                </a:lnTo>
                <a:cubicBezTo>
                  <a:pt x="15979" y="13500"/>
                  <a:pt x="15761" y="16200"/>
                  <a:pt x="15761" y="16200"/>
                </a:cubicBezTo>
                <a:close/>
                <a:moveTo>
                  <a:pt x="12764" y="8100"/>
                </a:moveTo>
                <a:lnTo>
                  <a:pt x="10094" y="8100"/>
                </a:lnTo>
                <a:lnTo>
                  <a:pt x="9876" y="5400"/>
                </a:lnTo>
                <a:lnTo>
                  <a:pt x="12764" y="5400"/>
                </a:lnTo>
                <a:cubicBezTo>
                  <a:pt x="12764" y="5400"/>
                  <a:pt x="12764" y="8100"/>
                  <a:pt x="12764" y="8100"/>
                </a:cubicBezTo>
                <a:close/>
                <a:moveTo>
                  <a:pt x="12764" y="12150"/>
                </a:moveTo>
                <a:lnTo>
                  <a:pt x="10421" y="12150"/>
                </a:lnTo>
                <a:lnTo>
                  <a:pt x="10203" y="9450"/>
                </a:lnTo>
                <a:lnTo>
                  <a:pt x="12764" y="9450"/>
                </a:lnTo>
                <a:cubicBezTo>
                  <a:pt x="12764" y="9450"/>
                  <a:pt x="12764" y="12150"/>
                  <a:pt x="12764" y="12150"/>
                </a:cubicBezTo>
                <a:close/>
                <a:moveTo>
                  <a:pt x="12764" y="16200"/>
                </a:moveTo>
                <a:lnTo>
                  <a:pt x="10748" y="16200"/>
                </a:lnTo>
                <a:lnTo>
                  <a:pt x="10531" y="13500"/>
                </a:lnTo>
                <a:lnTo>
                  <a:pt x="12764" y="13500"/>
                </a:lnTo>
                <a:cubicBezTo>
                  <a:pt x="12764" y="13500"/>
                  <a:pt x="12764" y="16200"/>
                  <a:pt x="12764" y="16200"/>
                </a:cubicBezTo>
                <a:close/>
                <a:moveTo>
                  <a:pt x="8836" y="20250"/>
                </a:moveTo>
                <a:cubicBezTo>
                  <a:pt x="8294" y="20250"/>
                  <a:pt x="7855" y="19645"/>
                  <a:pt x="7855" y="18900"/>
                </a:cubicBezTo>
                <a:cubicBezTo>
                  <a:pt x="7855" y="18155"/>
                  <a:pt x="8294" y="17550"/>
                  <a:pt x="8836" y="17550"/>
                </a:cubicBezTo>
                <a:cubicBezTo>
                  <a:pt x="9379" y="17550"/>
                  <a:pt x="9818" y="18155"/>
                  <a:pt x="9818" y="18900"/>
                </a:cubicBezTo>
                <a:cubicBezTo>
                  <a:pt x="9818" y="19645"/>
                  <a:pt x="9379" y="20250"/>
                  <a:pt x="8836" y="20250"/>
                </a:cubicBezTo>
                <a:moveTo>
                  <a:pt x="7213" y="13500"/>
                </a:moveTo>
                <a:lnTo>
                  <a:pt x="9543" y="13500"/>
                </a:lnTo>
                <a:lnTo>
                  <a:pt x="9761" y="16200"/>
                </a:lnTo>
                <a:lnTo>
                  <a:pt x="7740" y="16200"/>
                </a:lnTo>
                <a:cubicBezTo>
                  <a:pt x="7740" y="16200"/>
                  <a:pt x="7213" y="13500"/>
                  <a:pt x="7213" y="13500"/>
                </a:cubicBezTo>
                <a:close/>
                <a:moveTo>
                  <a:pt x="6950" y="12150"/>
                </a:moveTo>
                <a:lnTo>
                  <a:pt x="6423" y="9450"/>
                </a:lnTo>
                <a:lnTo>
                  <a:pt x="9215" y="9450"/>
                </a:lnTo>
                <a:lnTo>
                  <a:pt x="9434" y="12150"/>
                </a:lnTo>
                <a:cubicBezTo>
                  <a:pt x="9434" y="12150"/>
                  <a:pt x="6950" y="12150"/>
                  <a:pt x="6950" y="12150"/>
                </a:cubicBezTo>
                <a:close/>
                <a:moveTo>
                  <a:pt x="5633" y="5400"/>
                </a:moveTo>
                <a:lnTo>
                  <a:pt x="8888" y="5400"/>
                </a:lnTo>
                <a:lnTo>
                  <a:pt x="9106" y="8100"/>
                </a:lnTo>
                <a:lnTo>
                  <a:pt x="6160" y="8100"/>
                </a:lnTo>
                <a:cubicBezTo>
                  <a:pt x="6160" y="8100"/>
                  <a:pt x="5633" y="5400"/>
                  <a:pt x="5633" y="5400"/>
                </a:cubicBezTo>
                <a:close/>
                <a:moveTo>
                  <a:pt x="17621" y="5400"/>
                </a:moveTo>
                <a:lnTo>
                  <a:pt x="20497" y="5400"/>
                </a:lnTo>
                <a:lnTo>
                  <a:pt x="20061" y="8100"/>
                </a:lnTo>
                <a:lnTo>
                  <a:pt x="17403" y="8100"/>
                </a:lnTo>
                <a:cubicBezTo>
                  <a:pt x="17403" y="8100"/>
                  <a:pt x="17621" y="5400"/>
                  <a:pt x="17621" y="5400"/>
                </a:cubicBezTo>
                <a:close/>
                <a:moveTo>
                  <a:pt x="19619" y="17038"/>
                </a:moveTo>
                <a:lnTo>
                  <a:pt x="19621" y="17038"/>
                </a:lnTo>
                <a:lnTo>
                  <a:pt x="21586" y="4889"/>
                </a:lnTo>
                <a:lnTo>
                  <a:pt x="21577" y="4886"/>
                </a:lnTo>
                <a:cubicBezTo>
                  <a:pt x="21586" y="4833"/>
                  <a:pt x="21600" y="4782"/>
                  <a:pt x="21600" y="4725"/>
                </a:cubicBezTo>
                <a:cubicBezTo>
                  <a:pt x="21600" y="4352"/>
                  <a:pt x="21380" y="4050"/>
                  <a:pt x="21109" y="4050"/>
                </a:cubicBezTo>
                <a:lnTo>
                  <a:pt x="5370" y="4050"/>
                </a:lnTo>
                <a:lnTo>
                  <a:pt x="4674" y="481"/>
                </a:lnTo>
                <a:lnTo>
                  <a:pt x="4667" y="484"/>
                </a:lnTo>
                <a:cubicBezTo>
                  <a:pt x="4605" y="207"/>
                  <a:pt x="4425" y="0"/>
                  <a:pt x="4203" y="0"/>
                </a:cubicBezTo>
                <a:lnTo>
                  <a:pt x="491" y="0"/>
                </a:lnTo>
                <a:cubicBezTo>
                  <a:pt x="220" y="0"/>
                  <a:pt x="0" y="302"/>
                  <a:pt x="0" y="675"/>
                </a:cubicBezTo>
                <a:cubicBezTo>
                  <a:pt x="0" y="1048"/>
                  <a:pt x="220" y="1350"/>
                  <a:pt x="491" y="1350"/>
                </a:cubicBezTo>
                <a:lnTo>
                  <a:pt x="3827" y="1350"/>
                </a:lnTo>
                <a:lnTo>
                  <a:pt x="6893" y="17069"/>
                </a:lnTo>
                <a:lnTo>
                  <a:pt x="6894" y="17069"/>
                </a:lnTo>
                <a:cubicBezTo>
                  <a:pt x="6936" y="17259"/>
                  <a:pt x="7037" y="17414"/>
                  <a:pt x="7168" y="17493"/>
                </a:cubicBezTo>
                <a:cubicBezTo>
                  <a:pt x="6984" y="17903"/>
                  <a:pt x="6873" y="18383"/>
                  <a:pt x="6873" y="18900"/>
                </a:cubicBezTo>
                <a:cubicBezTo>
                  <a:pt x="6873" y="20391"/>
                  <a:pt x="7752" y="21600"/>
                  <a:pt x="8836" y="21600"/>
                </a:cubicBezTo>
                <a:cubicBezTo>
                  <a:pt x="9921" y="21600"/>
                  <a:pt x="10800" y="20391"/>
                  <a:pt x="10800" y="18900"/>
                </a:cubicBezTo>
                <a:cubicBezTo>
                  <a:pt x="10800" y="18406"/>
                  <a:pt x="10696" y="17949"/>
                  <a:pt x="10528" y="17550"/>
                </a:cubicBezTo>
                <a:lnTo>
                  <a:pt x="15981" y="17550"/>
                </a:lnTo>
                <a:cubicBezTo>
                  <a:pt x="15813" y="17949"/>
                  <a:pt x="15709" y="18406"/>
                  <a:pt x="15709" y="18900"/>
                </a:cubicBezTo>
                <a:cubicBezTo>
                  <a:pt x="15709" y="20391"/>
                  <a:pt x="16588" y="21600"/>
                  <a:pt x="17673" y="21600"/>
                </a:cubicBezTo>
                <a:cubicBezTo>
                  <a:pt x="18757" y="21600"/>
                  <a:pt x="19636" y="20391"/>
                  <a:pt x="19636" y="18900"/>
                </a:cubicBezTo>
                <a:cubicBezTo>
                  <a:pt x="19636" y="18383"/>
                  <a:pt x="19525" y="17903"/>
                  <a:pt x="19341" y="17493"/>
                </a:cubicBezTo>
                <a:cubicBezTo>
                  <a:pt x="19479" y="17410"/>
                  <a:pt x="19581" y="17241"/>
                  <a:pt x="19619" y="1703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73" name="Circle"/>
          <p:cNvSpPr/>
          <p:nvPr/>
        </p:nvSpPr>
        <p:spPr>
          <a:xfrm>
            <a:off x="5487377" y="5137320"/>
            <a:ext cx="760319" cy="76031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75" name="Innovations"/>
          <p:cNvSpPr/>
          <p:nvPr/>
        </p:nvSpPr>
        <p:spPr>
          <a:xfrm>
            <a:off x="3193559" y="7614518"/>
            <a:ext cx="2054012"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Innovations</a:t>
            </a:r>
          </a:p>
        </p:txBody>
      </p:sp>
      <p:sp>
        <p:nvSpPr>
          <p:cNvPr id="876" name="Nam quam nunc, blandit vel, luctus pulvinar, hendrerit id, lorem. Maecenas nec odio et ante tincidunt tempus."/>
          <p:cNvSpPr/>
          <p:nvPr/>
        </p:nvSpPr>
        <p:spPr>
          <a:xfrm>
            <a:off x="595812" y="7839371"/>
            <a:ext cx="4660491" cy="54953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77" name="Shape"/>
          <p:cNvSpPr/>
          <p:nvPr/>
        </p:nvSpPr>
        <p:spPr>
          <a:xfrm>
            <a:off x="5653793" y="7795010"/>
            <a:ext cx="427485" cy="427485"/>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78" name="Circle"/>
          <p:cNvSpPr/>
          <p:nvPr/>
        </p:nvSpPr>
        <p:spPr>
          <a:xfrm>
            <a:off x="5487376" y="7628593"/>
            <a:ext cx="760319"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Awards"/>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Awards</a:t>
            </a:r>
          </a:p>
        </p:txBody>
      </p:sp>
      <p:sp>
        <p:nvSpPr>
          <p:cNvPr id="882" name="Contest 20XX…"/>
          <p:cNvSpPr/>
          <p:nvPr/>
        </p:nvSpPr>
        <p:spPr>
          <a:xfrm>
            <a:off x="1371093" y="2961776"/>
            <a:ext cx="1532689" cy="383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WINNER</a:t>
            </a:r>
          </a:p>
        </p:txBody>
      </p:sp>
      <p:sp>
        <p:nvSpPr>
          <p:cNvPr id="883" name="Contest 20XX…"/>
          <p:cNvSpPr/>
          <p:nvPr/>
        </p:nvSpPr>
        <p:spPr>
          <a:xfrm>
            <a:off x="3971180" y="2961776"/>
            <a:ext cx="1532689" cy="383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0853" tIns="20853" rIns="20853" bIns="20853" anchor="ctr">
            <a:spAutoFit/>
          </a:bodyPr>
          <a:lstStyle/>
          <a:p>
            <a:pPr marL="0" marR="0" defTabSz="474409">
              <a:lnSpc>
                <a:spcPct val="90000"/>
              </a:lnSpc>
              <a:defRPr sz="3000">
                <a:solidFill>
                  <a:srgbClr val="323C40"/>
                </a:solidFill>
                <a:uFillTx/>
                <a:latin typeface="Ubuntu"/>
                <a:ea typeface="Ubuntu"/>
                <a:cs typeface="Ubuntu"/>
                <a:sym typeface="Ubuntu"/>
              </a:defRPr>
            </a:pPr>
            <a:r>
              <a:rPr sz="1232" b="1">
                <a:solidFill>
                  <a:schemeClr val="bg1"/>
                </a:solidFill>
              </a:rPr>
              <a:t>Contest 20XX</a:t>
            </a:r>
          </a:p>
          <a:p>
            <a:pPr marL="0" marR="0" defTabSz="474409">
              <a:lnSpc>
                <a:spcPct val="90000"/>
              </a:lnSpc>
              <a:defRPr sz="3000">
                <a:solidFill>
                  <a:srgbClr val="323C40"/>
                </a:solidFill>
                <a:uFillTx/>
                <a:latin typeface="Ubuntu"/>
                <a:ea typeface="Ubuntu"/>
                <a:cs typeface="Ubuntu"/>
                <a:sym typeface="Ubuntu"/>
              </a:defRPr>
            </a:pPr>
            <a:r>
              <a:rPr sz="1232" b="1">
                <a:solidFill>
                  <a:schemeClr val="bg1"/>
                </a:solidFill>
              </a:rPr>
              <a:t>WINNER</a:t>
            </a:r>
          </a:p>
        </p:txBody>
      </p:sp>
      <p:sp>
        <p:nvSpPr>
          <p:cNvPr id="884" name="Contest 20XX…"/>
          <p:cNvSpPr/>
          <p:nvPr/>
        </p:nvSpPr>
        <p:spPr>
          <a:xfrm>
            <a:off x="1371093" y="6770556"/>
            <a:ext cx="1532689" cy="383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WINNER</a:t>
            </a:r>
          </a:p>
        </p:txBody>
      </p:sp>
      <p:sp>
        <p:nvSpPr>
          <p:cNvPr id="885" name="Circle"/>
          <p:cNvSpPr/>
          <p:nvPr/>
        </p:nvSpPr>
        <p:spPr>
          <a:xfrm>
            <a:off x="1640093" y="1572469"/>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6" name="Group 5">
            <a:extLst>
              <a:ext uri="{FF2B5EF4-FFF2-40B4-BE49-F238E27FC236}">
                <a16:creationId xmlns:a16="http://schemas.microsoft.com/office/drawing/2014/main" id="{69AD7D72-EBF7-1240-AE5C-C3E86453BE6F}"/>
              </a:ext>
            </a:extLst>
          </p:cNvPr>
          <p:cNvGrpSpPr/>
          <p:nvPr/>
        </p:nvGrpSpPr>
        <p:grpSpPr>
          <a:xfrm>
            <a:off x="1710604" y="1660004"/>
            <a:ext cx="853667" cy="853667"/>
            <a:chOff x="3687784" y="4043944"/>
            <a:chExt cx="2079627" cy="2079628"/>
          </a:xfrm>
        </p:grpSpPr>
        <p:sp>
          <p:nvSpPr>
            <p:cNvPr id="886" name="Shape"/>
            <p:cNvSpPr/>
            <p:nvPr/>
          </p:nvSpPr>
          <p:spPr>
            <a:xfrm>
              <a:off x="4328481" y="4195251"/>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7" name="Shape"/>
            <p:cNvSpPr/>
            <p:nvPr/>
          </p:nvSpPr>
          <p:spPr>
            <a:xfrm>
              <a:off x="4328481" y="4043944"/>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8" name="Shape"/>
            <p:cNvSpPr/>
            <p:nvPr/>
          </p:nvSpPr>
          <p:spPr>
            <a:xfrm>
              <a:off x="4200340" y="4253446"/>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9" name="Shape"/>
            <p:cNvSpPr/>
            <p:nvPr/>
          </p:nvSpPr>
          <p:spPr>
            <a:xfrm>
              <a:off x="4177042" y="4113778"/>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0" name="Shape"/>
            <p:cNvSpPr/>
            <p:nvPr/>
          </p:nvSpPr>
          <p:spPr>
            <a:xfrm>
              <a:off x="4072201" y="4346558"/>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1" name="Shape"/>
            <p:cNvSpPr/>
            <p:nvPr/>
          </p:nvSpPr>
          <p:spPr>
            <a:xfrm>
              <a:off x="4048903"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2" name="Shape"/>
            <p:cNvSpPr/>
            <p:nvPr/>
          </p:nvSpPr>
          <p:spPr>
            <a:xfrm>
              <a:off x="3979009"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3" name="Shape"/>
            <p:cNvSpPr/>
            <p:nvPr/>
          </p:nvSpPr>
          <p:spPr>
            <a:xfrm>
              <a:off x="3932413" y="4311641"/>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4" name="Shape"/>
            <p:cNvSpPr/>
            <p:nvPr/>
          </p:nvSpPr>
          <p:spPr>
            <a:xfrm>
              <a:off x="3897466" y="4556061"/>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5" name="Shape"/>
            <p:cNvSpPr/>
            <p:nvPr/>
          </p:nvSpPr>
          <p:spPr>
            <a:xfrm>
              <a:off x="3827572" y="4451310"/>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6" name="Shape"/>
            <p:cNvSpPr/>
            <p:nvPr/>
          </p:nvSpPr>
          <p:spPr>
            <a:xfrm>
              <a:off x="3839221" y="4684091"/>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7" name="Shape"/>
            <p:cNvSpPr/>
            <p:nvPr/>
          </p:nvSpPr>
          <p:spPr>
            <a:xfrm>
              <a:off x="3757678" y="4614257"/>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8" name="Shape"/>
            <p:cNvSpPr/>
            <p:nvPr/>
          </p:nvSpPr>
          <p:spPr>
            <a:xfrm>
              <a:off x="3815923" y="4812120"/>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9" name="Shape"/>
            <p:cNvSpPr/>
            <p:nvPr/>
          </p:nvSpPr>
          <p:spPr>
            <a:xfrm>
              <a:off x="3711082" y="4777203"/>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0" name="Shape"/>
            <p:cNvSpPr/>
            <p:nvPr/>
          </p:nvSpPr>
          <p:spPr>
            <a:xfrm>
              <a:off x="3804274"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1" name="Shape"/>
            <p:cNvSpPr/>
            <p:nvPr/>
          </p:nvSpPr>
          <p:spPr>
            <a:xfrm>
              <a:off x="3687784" y="4951789"/>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2" name="Shape"/>
            <p:cNvSpPr/>
            <p:nvPr/>
          </p:nvSpPr>
          <p:spPr>
            <a:xfrm>
              <a:off x="3827572" y="5079818"/>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3" name="Shape"/>
            <p:cNvSpPr/>
            <p:nvPr/>
          </p:nvSpPr>
          <p:spPr>
            <a:xfrm>
              <a:off x="3687784" y="5126375"/>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4" name="Shape"/>
            <p:cNvSpPr/>
            <p:nvPr/>
          </p:nvSpPr>
          <p:spPr>
            <a:xfrm>
              <a:off x="3874168"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5" name="Shape"/>
            <p:cNvSpPr/>
            <p:nvPr/>
          </p:nvSpPr>
          <p:spPr>
            <a:xfrm>
              <a:off x="3722731"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6" name="Shape"/>
            <p:cNvSpPr/>
            <p:nvPr/>
          </p:nvSpPr>
          <p:spPr>
            <a:xfrm>
              <a:off x="3932413"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7" name="Shape"/>
            <p:cNvSpPr/>
            <p:nvPr/>
          </p:nvSpPr>
          <p:spPr>
            <a:xfrm>
              <a:off x="3792625"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8" name="Shape"/>
            <p:cNvSpPr/>
            <p:nvPr/>
          </p:nvSpPr>
          <p:spPr>
            <a:xfrm>
              <a:off x="4025605" y="5452268"/>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9" name="Shape"/>
            <p:cNvSpPr/>
            <p:nvPr/>
          </p:nvSpPr>
          <p:spPr>
            <a:xfrm>
              <a:off x="3874168" y="5580296"/>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0" name="Shape"/>
            <p:cNvSpPr/>
            <p:nvPr/>
          </p:nvSpPr>
          <p:spPr>
            <a:xfrm>
              <a:off x="4118797" y="5557019"/>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1" name="Shape"/>
            <p:cNvSpPr/>
            <p:nvPr/>
          </p:nvSpPr>
          <p:spPr>
            <a:xfrm>
              <a:off x="3990658" y="5696688"/>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2" name="Shape"/>
            <p:cNvSpPr/>
            <p:nvPr/>
          </p:nvSpPr>
          <p:spPr>
            <a:xfrm>
              <a:off x="4235288" y="5638492"/>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3" name="Shape"/>
            <p:cNvSpPr/>
            <p:nvPr/>
          </p:nvSpPr>
          <p:spPr>
            <a:xfrm>
              <a:off x="4130446" y="5789799"/>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4" name="Shape"/>
            <p:cNvSpPr/>
            <p:nvPr/>
          </p:nvSpPr>
          <p:spPr>
            <a:xfrm>
              <a:off x="4363428" y="5708327"/>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5" name="Shape"/>
            <p:cNvSpPr/>
            <p:nvPr/>
          </p:nvSpPr>
          <p:spPr>
            <a:xfrm>
              <a:off x="4293534" y="5847995"/>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6" name="Shape"/>
            <p:cNvSpPr/>
            <p:nvPr/>
          </p:nvSpPr>
          <p:spPr>
            <a:xfrm>
              <a:off x="4468269"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7" name="Shape"/>
            <p:cNvSpPr/>
            <p:nvPr/>
          </p:nvSpPr>
          <p:spPr>
            <a:xfrm>
              <a:off x="3792625" y="4125417"/>
              <a:ext cx="1115806"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8" name="Shape"/>
            <p:cNvSpPr/>
            <p:nvPr/>
          </p:nvSpPr>
          <p:spPr>
            <a:xfrm>
              <a:off x="4969178" y="4195251"/>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9" name="Shape"/>
            <p:cNvSpPr/>
            <p:nvPr/>
          </p:nvSpPr>
          <p:spPr>
            <a:xfrm>
              <a:off x="5039071" y="4043944"/>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0" name="Shape"/>
            <p:cNvSpPr/>
            <p:nvPr/>
          </p:nvSpPr>
          <p:spPr>
            <a:xfrm>
              <a:off x="5085668" y="4253446"/>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1" name="Shape"/>
            <p:cNvSpPr/>
            <p:nvPr/>
          </p:nvSpPr>
          <p:spPr>
            <a:xfrm>
              <a:off x="5190509" y="4113778"/>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2" name="Shape"/>
            <p:cNvSpPr/>
            <p:nvPr/>
          </p:nvSpPr>
          <p:spPr>
            <a:xfrm>
              <a:off x="5202158" y="4346558"/>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3" name="Shape"/>
            <p:cNvSpPr/>
            <p:nvPr/>
          </p:nvSpPr>
          <p:spPr>
            <a:xfrm>
              <a:off x="5330298"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4" name="Shape"/>
            <p:cNvSpPr/>
            <p:nvPr/>
          </p:nvSpPr>
          <p:spPr>
            <a:xfrm>
              <a:off x="5307000"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5" name="Shape"/>
            <p:cNvSpPr/>
            <p:nvPr/>
          </p:nvSpPr>
          <p:spPr>
            <a:xfrm>
              <a:off x="5446790" y="4311641"/>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6" name="Shape"/>
            <p:cNvSpPr/>
            <p:nvPr/>
          </p:nvSpPr>
          <p:spPr>
            <a:xfrm>
              <a:off x="5388543" y="4556061"/>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7" name="Shape"/>
            <p:cNvSpPr/>
            <p:nvPr/>
          </p:nvSpPr>
          <p:spPr>
            <a:xfrm>
              <a:off x="5539980" y="4451310"/>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8" name="Shape"/>
            <p:cNvSpPr/>
            <p:nvPr/>
          </p:nvSpPr>
          <p:spPr>
            <a:xfrm>
              <a:off x="5458437" y="4684091"/>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9" name="Shape"/>
            <p:cNvSpPr/>
            <p:nvPr/>
          </p:nvSpPr>
          <p:spPr>
            <a:xfrm>
              <a:off x="5609875" y="4614257"/>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0" name="Shape"/>
            <p:cNvSpPr/>
            <p:nvPr/>
          </p:nvSpPr>
          <p:spPr>
            <a:xfrm>
              <a:off x="5505033" y="4812120"/>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1" name="Shape"/>
            <p:cNvSpPr/>
            <p:nvPr/>
          </p:nvSpPr>
          <p:spPr>
            <a:xfrm>
              <a:off x="5644821" y="4777203"/>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2" name="Shape"/>
            <p:cNvSpPr/>
            <p:nvPr/>
          </p:nvSpPr>
          <p:spPr>
            <a:xfrm>
              <a:off x="5528331"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3" name="Shape"/>
            <p:cNvSpPr/>
            <p:nvPr/>
          </p:nvSpPr>
          <p:spPr>
            <a:xfrm>
              <a:off x="5644821" y="4951789"/>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4" name="Shape"/>
            <p:cNvSpPr/>
            <p:nvPr/>
          </p:nvSpPr>
          <p:spPr>
            <a:xfrm>
              <a:off x="5516682" y="5079818"/>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5" name="Shape"/>
            <p:cNvSpPr/>
            <p:nvPr/>
          </p:nvSpPr>
          <p:spPr>
            <a:xfrm>
              <a:off x="5621523" y="5126375"/>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6" name="Shape"/>
            <p:cNvSpPr/>
            <p:nvPr/>
          </p:nvSpPr>
          <p:spPr>
            <a:xfrm>
              <a:off x="5493385"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7" name="Shape"/>
            <p:cNvSpPr/>
            <p:nvPr/>
          </p:nvSpPr>
          <p:spPr>
            <a:xfrm>
              <a:off x="5574929"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8" name="Shape"/>
            <p:cNvSpPr/>
            <p:nvPr/>
          </p:nvSpPr>
          <p:spPr>
            <a:xfrm>
              <a:off x="5435139"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9" name="Shape"/>
            <p:cNvSpPr/>
            <p:nvPr/>
          </p:nvSpPr>
          <p:spPr>
            <a:xfrm>
              <a:off x="5505033"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0" name="Shape"/>
            <p:cNvSpPr/>
            <p:nvPr/>
          </p:nvSpPr>
          <p:spPr>
            <a:xfrm>
              <a:off x="5353596" y="5452268"/>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1" name="Shape"/>
            <p:cNvSpPr/>
            <p:nvPr/>
          </p:nvSpPr>
          <p:spPr>
            <a:xfrm>
              <a:off x="5400191" y="5580296"/>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2" name="Shape"/>
            <p:cNvSpPr/>
            <p:nvPr/>
          </p:nvSpPr>
          <p:spPr>
            <a:xfrm>
              <a:off x="5248755" y="5557019"/>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3" name="Shape"/>
            <p:cNvSpPr/>
            <p:nvPr/>
          </p:nvSpPr>
          <p:spPr>
            <a:xfrm>
              <a:off x="5283701" y="5696688"/>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4" name="Shape"/>
            <p:cNvSpPr/>
            <p:nvPr/>
          </p:nvSpPr>
          <p:spPr>
            <a:xfrm>
              <a:off x="5132264" y="5638492"/>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5" name="Shape"/>
            <p:cNvSpPr/>
            <p:nvPr/>
          </p:nvSpPr>
          <p:spPr>
            <a:xfrm>
              <a:off x="5155562" y="5789799"/>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6" name="Shape"/>
            <p:cNvSpPr/>
            <p:nvPr/>
          </p:nvSpPr>
          <p:spPr>
            <a:xfrm>
              <a:off x="5004124" y="5708327"/>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7" name="Shape"/>
            <p:cNvSpPr/>
            <p:nvPr/>
          </p:nvSpPr>
          <p:spPr>
            <a:xfrm>
              <a:off x="5004124" y="5847995"/>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8" name="Shape"/>
            <p:cNvSpPr/>
            <p:nvPr/>
          </p:nvSpPr>
          <p:spPr>
            <a:xfrm>
              <a:off x="4829389"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9" name="Shape"/>
            <p:cNvSpPr/>
            <p:nvPr/>
          </p:nvSpPr>
          <p:spPr>
            <a:xfrm>
              <a:off x="4538163" y="4125417"/>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951" name="1"/>
          <p:cNvSpPr/>
          <p:nvPr/>
        </p:nvSpPr>
        <p:spPr>
          <a:xfrm>
            <a:off x="1996340" y="1812393"/>
            <a:ext cx="265875" cy="446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1</a:t>
            </a:r>
          </a:p>
        </p:txBody>
      </p:sp>
      <p:sp>
        <p:nvSpPr>
          <p:cNvPr id="952" name="Circle"/>
          <p:cNvSpPr/>
          <p:nvPr/>
        </p:nvSpPr>
        <p:spPr>
          <a:xfrm>
            <a:off x="1465094" y="1397470"/>
            <a:ext cx="1344687" cy="1344687"/>
          </a:xfrm>
          <a:prstGeom prst="ellipse">
            <a:avLst/>
          </a:prstGeom>
          <a:noFill/>
          <a:ln w="50800" cap="flat">
            <a:solidFill>
              <a:schemeClr val="accent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954" name="Lorem ipsum, or lipsum as it is sometimes known, is dummy text used in laying out print, graphic or web designs."/>
          <p:cNvSpPr/>
          <p:nvPr/>
        </p:nvSpPr>
        <p:spPr>
          <a:xfrm>
            <a:off x="996999" y="3506922"/>
            <a:ext cx="2280868"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955" name="Circle"/>
          <p:cNvSpPr/>
          <p:nvPr/>
        </p:nvSpPr>
        <p:spPr>
          <a:xfrm>
            <a:off x="4237573" y="1572469"/>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956" name="Circle"/>
          <p:cNvSpPr/>
          <p:nvPr/>
        </p:nvSpPr>
        <p:spPr>
          <a:xfrm>
            <a:off x="4065176" y="1397470"/>
            <a:ext cx="1344688" cy="1344687"/>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7" name="Group 6">
            <a:extLst>
              <a:ext uri="{FF2B5EF4-FFF2-40B4-BE49-F238E27FC236}">
                <a16:creationId xmlns:a16="http://schemas.microsoft.com/office/drawing/2014/main" id="{E1DED574-F738-0F42-85EB-FB84456A25AB}"/>
              </a:ext>
            </a:extLst>
          </p:cNvPr>
          <p:cNvGrpSpPr/>
          <p:nvPr/>
        </p:nvGrpSpPr>
        <p:grpSpPr>
          <a:xfrm>
            <a:off x="4310691" y="1660004"/>
            <a:ext cx="853667" cy="853667"/>
            <a:chOff x="10021886" y="4043944"/>
            <a:chExt cx="2079628" cy="2079628"/>
          </a:xfrm>
        </p:grpSpPr>
        <p:sp>
          <p:nvSpPr>
            <p:cNvPr id="957" name="Shape"/>
            <p:cNvSpPr/>
            <p:nvPr/>
          </p:nvSpPr>
          <p:spPr>
            <a:xfrm>
              <a:off x="10662583" y="4195251"/>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58" name="Shape"/>
            <p:cNvSpPr/>
            <p:nvPr/>
          </p:nvSpPr>
          <p:spPr>
            <a:xfrm>
              <a:off x="10662583" y="4043944"/>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59" name="Shape"/>
            <p:cNvSpPr/>
            <p:nvPr/>
          </p:nvSpPr>
          <p:spPr>
            <a:xfrm>
              <a:off x="10534443" y="4253446"/>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0" name="Shape"/>
            <p:cNvSpPr/>
            <p:nvPr/>
          </p:nvSpPr>
          <p:spPr>
            <a:xfrm>
              <a:off x="10511145" y="4113778"/>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1" name="Shape"/>
            <p:cNvSpPr/>
            <p:nvPr/>
          </p:nvSpPr>
          <p:spPr>
            <a:xfrm>
              <a:off x="10406304" y="4346558"/>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2" name="Shape"/>
            <p:cNvSpPr/>
            <p:nvPr/>
          </p:nvSpPr>
          <p:spPr>
            <a:xfrm>
              <a:off x="10383006"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3" name="Shape"/>
            <p:cNvSpPr/>
            <p:nvPr/>
          </p:nvSpPr>
          <p:spPr>
            <a:xfrm>
              <a:off x="10313111"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4" name="Shape"/>
            <p:cNvSpPr/>
            <p:nvPr/>
          </p:nvSpPr>
          <p:spPr>
            <a:xfrm>
              <a:off x="10266515" y="4311641"/>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5" name="Shape"/>
            <p:cNvSpPr/>
            <p:nvPr/>
          </p:nvSpPr>
          <p:spPr>
            <a:xfrm>
              <a:off x="10231568" y="4556061"/>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6" name="Shape"/>
            <p:cNvSpPr/>
            <p:nvPr/>
          </p:nvSpPr>
          <p:spPr>
            <a:xfrm>
              <a:off x="10161674" y="4451310"/>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7" name="Shape"/>
            <p:cNvSpPr/>
            <p:nvPr/>
          </p:nvSpPr>
          <p:spPr>
            <a:xfrm>
              <a:off x="10173323" y="4684091"/>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8" name="Shape"/>
            <p:cNvSpPr/>
            <p:nvPr/>
          </p:nvSpPr>
          <p:spPr>
            <a:xfrm>
              <a:off x="10091780" y="4614257"/>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9" name="Shape"/>
            <p:cNvSpPr/>
            <p:nvPr/>
          </p:nvSpPr>
          <p:spPr>
            <a:xfrm>
              <a:off x="10150025" y="4812120"/>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0" name="Shape"/>
            <p:cNvSpPr/>
            <p:nvPr/>
          </p:nvSpPr>
          <p:spPr>
            <a:xfrm>
              <a:off x="10045184" y="4777203"/>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1" name="Shape"/>
            <p:cNvSpPr/>
            <p:nvPr/>
          </p:nvSpPr>
          <p:spPr>
            <a:xfrm>
              <a:off x="10138376"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2" name="Shape"/>
            <p:cNvSpPr/>
            <p:nvPr/>
          </p:nvSpPr>
          <p:spPr>
            <a:xfrm>
              <a:off x="10021886" y="4951789"/>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3" name="Shape"/>
            <p:cNvSpPr/>
            <p:nvPr/>
          </p:nvSpPr>
          <p:spPr>
            <a:xfrm>
              <a:off x="10161674" y="5079818"/>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4" name="Shape"/>
            <p:cNvSpPr/>
            <p:nvPr/>
          </p:nvSpPr>
          <p:spPr>
            <a:xfrm>
              <a:off x="10021886" y="5126375"/>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5" name="Shape"/>
            <p:cNvSpPr/>
            <p:nvPr/>
          </p:nvSpPr>
          <p:spPr>
            <a:xfrm>
              <a:off x="10208270"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6" name="Shape"/>
            <p:cNvSpPr/>
            <p:nvPr/>
          </p:nvSpPr>
          <p:spPr>
            <a:xfrm>
              <a:off x="10056833"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7" name="Shape"/>
            <p:cNvSpPr/>
            <p:nvPr/>
          </p:nvSpPr>
          <p:spPr>
            <a:xfrm>
              <a:off x="10266515"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8" name="Shape"/>
            <p:cNvSpPr/>
            <p:nvPr/>
          </p:nvSpPr>
          <p:spPr>
            <a:xfrm>
              <a:off x="10126727"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9" name="Shape"/>
            <p:cNvSpPr/>
            <p:nvPr/>
          </p:nvSpPr>
          <p:spPr>
            <a:xfrm>
              <a:off x="10359707" y="5452268"/>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0" name="Shape"/>
            <p:cNvSpPr/>
            <p:nvPr/>
          </p:nvSpPr>
          <p:spPr>
            <a:xfrm>
              <a:off x="10208270" y="5580296"/>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1" name="Shape"/>
            <p:cNvSpPr/>
            <p:nvPr/>
          </p:nvSpPr>
          <p:spPr>
            <a:xfrm>
              <a:off x="10452900" y="5557019"/>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2" name="Shape"/>
            <p:cNvSpPr/>
            <p:nvPr/>
          </p:nvSpPr>
          <p:spPr>
            <a:xfrm>
              <a:off x="10324760" y="5696688"/>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3" name="Shape"/>
            <p:cNvSpPr/>
            <p:nvPr/>
          </p:nvSpPr>
          <p:spPr>
            <a:xfrm>
              <a:off x="10569390" y="5638492"/>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4" name="Shape"/>
            <p:cNvSpPr/>
            <p:nvPr/>
          </p:nvSpPr>
          <p:spPr>
            <a:xfrm>
              <a:off x="10464549" y="5789799"/>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5" name="Shape"/>
            <p:cNvSpPr/>
            <p:nvPr/>
          </p:nvSpPr>
          <p:spPr>
            <a:xfrm>
              <a:off x="10697530" y="5708327"/>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6" name="Shape"/>
            <p:cNvSpPr/>
            <p:nvPr/>
          </p:nvSpPr>
          <p:spPr>
            <a:xfrm>
              <a:off x="10627636" y="5847995"/>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7" name="Shape"/>
            <p:cNvSpPr/>
            <p:nvPr/>
          </p:nvSpPr>
          <p:spPr>
            <a:xfrm>
              <a:off x="10802371"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8" name="Shape"/>
            <p:cNvSpPr/>
            <p:nvPr/>
          </p:nvSpPr>
          <p:spPr>
            <a:xfrm>
              <a:off x="10126727" y="4125417"/>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9" name="Shape"/>
            <p:cNvSpPr/>
            <p:nvPr/>
          </p:nvSpPr>
          <p:spPr>
            <a:xfrm>
              <a:off x="11303281" y="4195251"/>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0" name="Shape"/>
            <p:cNvSpPr/>
            <p:nvPr/>
          </p:nvSpPr>
          <p:spPr>
            <a:xfrm>
              <a:off x="11373174" y="4043944"/>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1" name="Shape"/>
            <p:cNvSpPr/>
            <p:nvPr/>
          </p:nvSpPr>
          <p:spPr>
            <a:xfrm>
              <a:off x="11419771" y="4253446"/>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2" name="Shape"/>
            <p:cNvSpPr/>
            <p:nvPr/>
          </p:nvSpPr>
          <p:spPr>
            <a:xfrm>
              <a:off x="11524612" y="4113778"/>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3" name="Shape"/>
            <p:cNvSpPr/>
            <p:nvPr/>
          </p:nvSpPr>
          <p:spPr>
            <a:xfrm>
              <a:off x="11536261" y="4346558"/>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4" name="Shape"/>
            <p:cNvSpPr/>
            <p:nvPr/>
          </p:nvSpPr>
          <p:spPr>
            <a:xfrm>
              <a:off x="11664400"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5" name="Shape"/>
            <p:cNvSpPr/>
            <p:nvPr/>
          </p:nvSpPr>
          <p:spPr>
            <a:xfrm>
              <a:off x="11641102"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6" name="Shape"/>
            <p:cNvSpPr/>
            <p:nvPr/>
          </p:nvSpPr>
          <p:spPr>
            <a:xfrm>
              <a:off x="11780893" y="4311641"/>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7" name="Shape"/>
            <p:cNvSpPr/>
            <p:nvPr/>
          </p:nvSpPr>
          <p:spPr>
            <a:xfrm>
              <a:off x="11722645" y="4556061"/>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8" name="Shape"/>
            <p:cNvSpPr/>
            <p:nvPr/>
          </p:nvSpPr>
          <p:spPr>
            <a:xfrm>
              <a:off x="11874083" y="4451310"/>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9" name="Shape"/>
            <p:cNvSpPr/>
            <p:nvPr/>
          </p:nvSpPr>
          <p:spPr>
            <a:xfrm>
              <a:off x="11792540" y="4684091"/>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0" name="Shape"/>
            <p:cNvSpPr/>
            <p:nvPr/>
          </p:nvSpPr>
          <p:spPr>
            <a:xfrm>
              <a:off x="11943978" y="4614257"/>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1" name="Shape"/>
            <p:cNvSpPr/>
            <p:nvPr/>
          </p:nvSpPr>
          <p:spPr>
            <a:xfrm>
              <a:off x="11839136" y="4812120"/>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2" name="Shape"/>
            <p:cNvSpPr/>
            <p:nvPr/>
          </p:nvSpPr>
          <p:spPr>
            <a:xfrm>
              <a:off x="11978924" y="4777203"/>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3" name="Shape"/>
            <p:cNvSpPr/>
            <p:nvPr/>
          </p:nvSpPr>
          <p:spPr>
            <a:xfrm>
              <a:off x="11862434"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4" name="Shape"/>
            <p:cNvSpPr/>
            <p:nvPr/>
          </p:nvSpPr>
          <p:spPr>
            <a:xfrm>
              <a:off x="11978924" y="4951789"/>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5" name="Shape"/>
            <p:cNvSpPr/>
            <p:nvPr/>
          </p:nvSpPr>
          <p:spPr>
            <a:xfrm>
              <a:off x="11850785" y="5079818"/>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6" name="Shape"/>
            <p:cNvSpPr/>
            <p:nvPr/>
          </p:nvSpPr>
          <p:spPr>
            <a:xfrm>
              <a:off x="11955626" y="5126375"/>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7" name="Shape"/>
            <p:cNvSpPr/>
            <p:nvPr/>
          </p:nvSpPr>
          <p:spPr>
            <a:xfrm>
              <a:off x="11827488"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8" name="Shape"/>
            <p:cNvSpPr/>
            <p:nvPr/>
          </p:nvSpPr>
          <p:spPr>
            <a:xfrm>
              <a:off x="11909032"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9" name="Shape"/>
            <p:cNvSpPr/>
            <p:nvPr/>
          </p:nvSpPr>
          <p:spPr>
            <a:xfrm>
              <a:off x="11769242"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0" name="Shape"/>
            <p:cNvSpPr/>
            <p:nvPr/>
          </p:nvSpPr>
          <p:spPr>
            <a:xfrm>
              <a:off x="11839136"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1" name="Shape"/>
            <p:cNvSpPr/>
            <p:nvPr/>
          </p:nvSpPr>
          <p:spPr>
            <a:xfrm>
              <a:off x="11687698" y="5452268"/>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2" name="Shape"/>
            <p:cNvSpPr/>
            <p:nvPr/>
          </p:nvSpPr>
          <p:spPr>
            <a:xfrm>
              <a:off x="11734293" y="5580296"/>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3" name="Shape"/>
            <p:cNvSpPr/>
            <p:nvPr/>
          </p:nvSpPr>
          <p:spPr>
            <a:xfrm>
              <a:off x="11582857" y="5557019"/>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4" name="Shape"/>
            <p:cNvSpPr/>
            <p:nvPr/>
          </p:nvSpPr>
          <p:spPr>
            <a:xfrm>
              <a:off x="11617803" y="5696688"/>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5" name="Shape"/>
            <p:cNvSpPr/>
            <p:nvPr/>
          </p:nvSpPr>
          <p:spPr>
            <a:xfrm>
              <a:off x="11466367" y="5638492"/>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6" name="Shape"/>
            <p:cNvSpPr/>
            <p:nvPr/>
          </p:nvSpPr>
          <p:spPr>
            <a:xfrm>
              <a:off x="11489665" y="5789799"/>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7" name="Shape"/>
            <p:cNvSpPr/>
            <p:nvPr/>
          </p:nvSpPr>
          <p:spPr>
            <a:xfrm>
              <a:off x="11338227" y="5708327"/>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8" name="Shape"/>
            <p:cNvSpPr/>
            <p:nvPr/>
          </p:nvSpPr>
          <p:spPr>
            <a:xfrm>
              <a:off x="11338227" y="5847995"/>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9" name="Shape"/>
            <p:cNvSpPr/>
            <p:nvPr/>
          </p:nvSpPr>
          <p:spPr>
            <a:xfrm>
              <a:off x="11163492"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0" name="Shape"/>
            <p:cNvSpPr/>
            <p:nvPr/>
          </p:nvSpPr>
          <p:spPr>
            <a:xfrm>
              <a:off x="10872265" y="4125417"/>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022" name="2"/>
          <p:cNvSpPr/>
          <p:nvPr/>
        </p:nvSpPr>
        <p:spPr>
          <a:xfrm>
            <a:off x="4609800" y="1815338"/>
            <a:ext cx="265875" cy="446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2</a:t>
            </a:r>
          </a:p>
        </p:txBody>
      </p:sp>
      <p:sp>
        <p:nvSpPr>
          <p:cNvPr id="1024" name="Circle"/>
          <p:cNvSpPr/>
          <p:nvPr/>
        </p:nvSpPr>
        <p:spPr>
          <a:xfrm>
            <a:off x="1640093" y="5354474"/>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025" name="Circle"/>
          <p:cNvSpPr/>
          <p:nvPr/>
        </p:nvSpPr>
        <p:spPr>
          <a:xfrm>
            <a:off x="1465088" y="5179477"/>
            <a:ext cx="1344688" cy="134468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8" name="Group 7">
            <a:extLst>
              <a:ext uri="{FF2B5EF4-FFF2-40B4-BE49-F238E27FC236}">
                <a16:creationId xmlns:a16="http://schemas.microsoft.com/office/drawing/2014/main" id="{D7349191-44F0-214A-B83C-98E74877A376}"/>
              </a:ext>
            </a:extLst>
          </p:cNvPr>
          <p:cNvGrpSpPr/>
          <p:nvPr/>
        </p:nvGrpSpPr>
        <p:grpSpPr>
          <a:xfrm>
            <a:off x="1710604" y="5442011"/>
            <a:ext cx="853667" cy="853667"/>
            <a:chOff x="3687783" y="13257329"/>
            <a:chExt cx="2079628" cy="2079628"/>
          </a:xfrm>
        </p:grpSpPr>
        <p:sp>
          <p:nvSpPr>
            <p:cNvPr id="1026" name="Shape"/>
            <p:cNvSpPr/>
            <p:nvPr/>
          </p:nvSpPr>
          <p:spPr>
            <a:xfrm>
              <a:off x="4328480" y="13408636"/>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7" name="Shape"/>
            <p:cNvSpPr/>
            <p:nvPr/>
          </p:nvSpPr>
          <p:spPr>
            <a:xfrm>
              <a:off x="4328480" y="13257329"/>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8" name="Shape"/>
            <p:cNvSpPr/>
            <p:nvPr/>
          </p:nvSpPr>
          <p:spPr>
            <a:xfrm>
              <a:off x="4200340" y="13466831"/>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9" name="Shape"/>
            <p:cNvSpPr/>
            <p:nvPr/>
          </p:nvSpPr>
          <p:spPr>
            <a:xfrm>
              <a:off x="4177042" y="13327163"/>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0" name="Shape"/>
            <p:cNvSpPr/>
            <p:nvPr/>
          </p:nvSpPr>
          <p:spPr>
            <a:xfrm>
              <a:off x="4072201" y="13559943"/>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1" name="Shape"/>
            <p:cNvSpPr/>
            <p:nvPr/>
          </p:nvSpPr>
          <p:spPr>
            <a:xfrm>
              <a:off x="4048903"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2" name="Shape"/>
            <p:cNvSpPr/>
            <p:nvPr/>
          </p:nvSpPr>
          <p:spPr>
            <a:xfrm>
              <a:off x="3979008"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3" name="Shape"/>
            <p:cNvSpPr/>
            <p:nvPr/>
          </p:nvSpPr>
          <p:spPr>
            <a:xfrm>
              <a:off x="3932412" y="13525026"/>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4" name="Shape"/>
            <p:cNvSpPr/>
            <p:nvPr/>
          </p:nvSpPr>
          <p:spPr>
            <a:xfrm>
              <a:off x="3897465" y="13769446"/>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5" name="Shape"/>
            <p:cNvSpPr/>
            <p:nvPr/>
          </p:nvSpPr>
          <p:spPr>
            <a:xfrm>
              <a:off x="3827571" y="13664695"/>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6" name="Shape"/>
            <p:cNvSpPr/>
            <p:nvPr/>
          </p:nvSpPr>
          <p:spPr>
            <a:xfrm>
              <a:off x="3839220" y="13897476"/>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7" name="Shape"/>
            <p:cNvSpPr/>
            <p:nvPr/>
          </p:nvSpPr>
          <p:spPr>
            <a:xfrm>
              <a:off x="3757677" y="13827642"/>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8" name="Shape"/>
            <p:cNvSpPr/>
            <p:nvPr/>
          </p:nvSpPr>
          <p:spPr>
            <a:xfrm>
              <a:off x="3815922" y="14025505"/>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9" name="Shape"/>
            <p:cNvSpPr/>
            <p:nvPr/>
          </p:nvSpPr>
          <p:spPr>
            <a:xfrm>
              <a:off x="3711081" y="13990588"/>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0" name="Shape"/>
            <p:cNvSpPr/>
            <p:nvPr/>
          </p:nvSpPr>
          <p:spPr>
            <a:xfrm>
              <a:off x="3804273"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1" name="Shape"/>
            <p:cNvSpPr/>
            <p:nvPr/>
          </p:nvSpPr>
          <p:spPr>
            <a:xfrm>
              <a:off x="3687783" y="14165174"/>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2" name="Shape"/>
            <p:cNvSpPr/>
            <p:nvPr/>
          </p:nvSpPr>
          <p:spPr>
            <a:xfrm>
              <a:off x="3827571" y="14293203"/>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3" name="Shape"/>
            <p:cNvSpPr/>
            <p:nvPr/>
          </p:nvSpPr>
          <p:spPr>
            <a:xfrm>
              <a:off x="3687783" y="14339760"/>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4" name="Shape"/>
            <p:cNvSpPr/>
            <p:nvPr/>
          </p:nvSpPr>
          <p:spPr>
            <a:xfrm>
              <a:off x="3874167"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5" name="Shape"/>
            <p:cNvSpPr/>
            <p:nvPr/>
          </p:nvSpPr>
          <p:spPr>
            <a:xfrm>
              <a:off x="3722730"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6" name="Shape"/>
            <p:cNvSpPr/>
            <p:nvPr/>
          </p:nvSpPr>
          <p:spPr>
            <a:xfrm>
              <a:off x="3932412"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7" name="Shape"/>
            <p:cNvSpPr/>
            <p:nvPr/>
          </p:nvSpPr>
          <p:spPr>
            <a:xfrm>
              <a:off x="3792624"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8" name="Shape"/>
            <p:cNvSpPr/>
            <p:nvPr/>
          </p:nvSpPr>
          <p:spPr>
            <a:xfrm>
              <a:off x="4025604" y="14665653"/>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9" name="Shape"/>
            <p:cNvSpPr/>
            <p:nvPr/>
          </p:nvSpPr>
          <p:spPr>
            <a:xfrm>
              <a:off x="3874167" y="14793681"/>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0" name="Shape"/>
            <p:cNvSpPr/>
            <p:nvPr/>
          </p:nvSpPr>
          <p:spPr>
            <a:xfrm>
              <a:off x="4118797" y="14770404"/>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1" name="Shape"/>
            <p:cNvSpPr/>
            <p:nvPr/>
          </p:nvSpPr>
          <p:spPr>
            <a:xfrm>
              <a:off x="3990657" y="14910073"/>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2" name="Shape"/>
            <p:cNvSpPr/>
            <p:nvPr/>
          </p:nvSpPr>
          <p:spPr>
            <a:xfrm>
              <a:off x="4235287" y="14851877"/>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3" name="Shape"/>
            <p:cNvSpPr/>
            <p:nvPr/>
          </p:nvSpPr>
          <p:spPr>
            <a:xfrm>
              <a:off x="4130446" y="15003184"/>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4" name="Shape"/>
            <p:cNvSpPr/>
            <p:nvPr/>
          </p:nvSpPr>
          <p:spPr>
            <a:xfrm>
              <a:off x="4363427" y="14921712"/>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5" name="Shape"/>
            <p:cNvSpPr/>
            <p:nvPr/>
          </p:nvSpPr>
          <p:spPr>
            <a:xfrm>
              <a:off x="4293533" y="15061380"/>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6" name="Shape"/>
            <p:cNvSpPr/>
            <p:nvPr/>
          </p:nvSpPr>
          <p:spPr>
            <a:xfrm>
              <a:off x="4468268"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7" name="Shape"/>
            <p:cNvSpPr/>
            <p:nvPr/>
          </p:nvSpPr>
          <p:spPr>
            <a:xfrm>
              <a:off x="3792624" y="13338802"/>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8" name="Shape"/>
            <p:cNvSpPr/>
            <p:nvPr/>
          </p:nvSpPr>
          <p:spPr>
            <a:xfrm>
              <a:off x="4969178" y="13408636"/>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9" name="Shape"/>
            <p:cNvSpPr/>
            <p:nvPr/>
          </p:nvSpPr>
          <p:spPr>
            <a:xfrm>
              <a:off x="5039071" y="13257329"/>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0" name="Shape"/>
            <p:cNvSpPr/>
            <p:nvPr/>
          </p:nvSpPr>
          <p:spPr>
            <a:xfrm>
              <a:off x="5085668" y="13466831"/>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1" name="Shape"/>
            <p:cNvSpPr/>
            <p:nvPr/>
          </p:nvSpPr>
          <p:spPr>
            <a:xfrm>
              <a:off x="5190509" y="13327163"/>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2" name="Shape"/>
            <p:cNvSpPr/>
            <p:nvPr/>
          </p:nvSpPr>
          <p:spPr>
            <a:xfrm>
              <a:off x="5202158" y="13559943"/>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3" name="Shape"/>
            <p:cNvSpPr/>
            <p:nvPr/>
          </p:nvSpPr>
          <p:spPr>
            <a:xfrm>
              <a:off x="5330297"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4" name="Shape"/>
            <p:cNvSpPr/>
            <p:nvPr/>
          </p:nvSpPr>
          <p:spPr>
            <a:xfrm>
              <a:off x="5306999"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5" name="Shape"/>
            <p:cNvSpPr/>
            <p:nvPr/>
          </p:nvSpPr>
          <p:spPr>
            <a:xfrm>
              <a:off x="5446790" y="13525026"/>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6" name="Shape"/>
            <p:cNvSpPr/>
            <p:nvPr/>
          </p:nvSpPr>
          <p:spPr>
            <a:xfrm>
              <a:off x="5388542" y="13769446"/>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7" name="Shape"/>
            <p:cNvSpPr/>
            <p:nvPr/>
          </p:nvSpPr>
          <p:spPr>
            <a:xfrm>
              <a:off x="5539980" y="13664695"/>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8" name="Shape"/>
            <p:cNvSpPr/>
            <p:nvPr/>
          </p:nvSpPr>
          <p:spPr>
            <a:xfrm>
              <a:off x="5458437" y="13897476"/>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9" name="Shape"/>
            <p:cNvSpPr/>
            <p:nvPr/>
          </p:nvSpPr>
          <p:spPr>
            <a:xfrm>
              <a:off x="5609875" y="13827642"/>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0" name="Shape"/>
            <p:cNvSpPr/>
            <p:nvPr/>
          </p:nvSpPr>
          <p:spPr>
            <a:xfrm>
              <a:off x="5505033" y="14025505"/>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1" name="Shape"/>
            <p:cNvSpPr/>
            <p:nvPr/>
          </p:nvSpPr>
          <p:spPr>
            <a:xfrm>
              <a:off x="5644821" y="13990588"/>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2" name="Shape"/>
            <p:cNvSpPr/>
            <p:nvPr/>
          </p:nvSpPr>
          <p:spPr>
            <a:xfrm>
              <a:off x="5528331"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3" name="Shape"/>
            <p:cNvSpPr/>
            <p:nvPr/>
          </p:nvSpPr>
          <p:spPr>
            <a:xfrm>
              <a:off x="5644821" y="14165174"/>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4" name="Shape"/>
            <p:cNvSpPr/>
            <p:nvPr/>
          </p:nvSpPr>
          <p:spPr>
            <a:xfrm>
              <a:off x="5516682" y="14293203"/>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5" name="Shape"/>
            <p:cNvSpPr/>
            <p:nvPr/>
          </p:nvSpPr>
          <p:spPr>
            <a:xfrm>
              <a:off x="5621523" y="14339760"/>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6" name="Shape"/>
            <p:cNvSpPr/>
            <p:nvPr/>
          </p:nvSpPr>
          <p:spPr>
            <a:xfrm>
              <a:off x="5493385"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7" name="Shape"/>
            <p:cNvSpPr/>
            <p:nvPr/>
          </p:nvSpPr>
          <p:spPr>
            <a:xfrm>
              <a:off x="5574929"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8" name="Shape"/>
            <p:cNvSpPr/>
            <p:nvPr/>
          </p:nvSpPr>
          <p:spPr>
            <a:xfrm>
              <a:off x="5435139"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9" name="Shape"/>
            <p:cNvSpPr/>
            <p:nvPr/>
          </p:nvSpPr>
          <p:spPr>
            <a:xfrm>
              <a:off x="5505033"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0" name="Shape"/>
            <p:cNvSpPr/>
            <p:nvPr/>
          </p:nvSpPr>
          <p:spPr>
            <a:xfrm>
              <a:off x="5353595" y="14665653"/>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1" name="Shape"/>
            <p:cNvSpPr/>
            <p:nvPr/>
          </p:nvSpPr>
          <p:spPr>
            <a:xfrm>
              <a:off x="5400190" y="14793681"/>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2" name="Shape"/>
            <p:cNvSpPr/>
            <p:nvPr/>
          </p:nvSpPr>
          <p:spPr>
            <a:xfrm>
              <a:off x="5248754" y="14770404"/>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3" name="Shape"/>
            <p:cNvSpPr/>
            <p:nvPr/>
          </p:nvSpPr>
          <p:spPr>
            <a:xfrm>
              <a:off x="5283700" y="14910073"/>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4" name="Shape"/>
            <p:cNvSpPr/>
            <p:nvPr/>
          </p:nvSpPr>
          <p:spPr>
            <a:xfrm>
              <a:off x="5132264" y="14851877"/>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5" name="Shape"/>
            <p:cNvSpPr/>
            <p:nvPr/>
          </p:nvSpPr>
          <p:spPr>
            <a:xfrm>
              <a:off x="5155562" y="15003184"/>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6" name="Shape"/>
            <p:cNvSpPr/>
            <p:nvPr/>
          </p:nvSpPr>
          <p:spPr>
            <a:xfrm>
              <a:off x="5004124" y="14921712"/>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7" name="Shape"/>
            <p:cNvSpPr/>
            <p:nvPr/>
          </p:nvSpPr>
          <p:spPr>
            <a:xfrm>
              <a:off x="5004124" y="15061380"/>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8" name="Shape"/>
            <p:cNvSpPr/>
            <p:nvPr/>
          </p:nvSpPr>
          <p:spPr>
            <a:xfrm>
              <a:off x="4829389"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9" name="Shape"/>
            <p:cNvSpPr/>
            <p:nvPr/>
          </p:nvSpPr>
          <p:spPr>
            <a:xfrm>
              <a:off x="4538162" y="13338802"/>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091" name="3"/>
          <p:cNvSpPr/>
          <p:nvPr/>
        </p:nvSpPr>
        <p:spPr>
          <a:xfrm>
            <a:off x="2004501" y="5602558"/>
            <a:ext cx="265875" cy="446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3</a:t>
            </a:r>
          </a:p>
        </p:txBody>
      </p:sp>
      <p:sp>
        <p:nvSpPr>
          <p:cNvPr id="1093" name="Contest 20XX…"/>
          <p:cNvSpPr/>
          <p:nvPr/>
        </p:nvSpPr>
        <p:spPr>
          <a:xfrm>
            <a:off x="3971180" y="6770556"/>
            <a:ext cx="1532689" cy="383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dirty="0">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dirty="0">
                <a:solidFill>
                  <a:schemeClr val="bg1"/>
                </a:solidFill>
              </a:rPr>
              <a:t>WINNER</a:t>
            </a:r>
          </a:p>
        </p:txBody>
      </p:sp>
      <p:sp>
        <p:nvSpPr>
          <p:cNvPr id="1094" name="Circle"/>
          <p:cNvSpPr/>
          <p:nvPr/>
        </p:nvSpPr>
        <p:spPr>
          <a:xfrm>
            <a:off x="4240181" y="5354474"/>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095" name="Circle"/>
          <p:cNvSpPr/>
          <p:nvPr/>
        </p:nvSpPr>
        <p:spPr>
          <a:xfrm>
            <a:off x="4065176" y="5179477"/>
            <a:ext cx="1344688" cy="1344687"/>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9" name="Group 8">
            <a:extLst>
              <a:ext uri="{FF2B5EF4-FFF2-40B4-BE49-F238E27FC236}">
                <a16:creationId xmlns:a16="http://schemas.microsoft.com/office/drawing/2014/main" id="{7D4F2953-A623-AC40-B673-229FC9F5DC60}"/>
              </a:ext>
            </a:extLst>
          </p:cNvPr>
          <p:cNvGrpSpPr/>
          <p:nvPr/>
        </p:nvGrpSpPr>
        <p:grpSpPr>
          <a:xfrm>
            <a:off x="4310691" y="5442011"/>
            <a:ext cx="853667" cy="853667"/>
            <a:chOff x="10021886" y="13257329"/>
            <a:chExt cx="2079628" cy="2079628"/>
          </a:xfrm>
        </p:grpSpPr>
        <p:sp>
          <p:nvSpPr>
            <p:cNvPr id="1096" name="Shape"/>
            <p:cNvSpPr/>
            <p:nvPr/>
          </p:nvSpPr>
          <p:spPr>
            <a:xfrm>
              <a:off x="10662583" y="13408636"/>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7" name="Shape"/>
            <p:cNvSpPr/>
            <p:nvPr/>
          </p:nvSpPr>
          <p:spPr>
            <a:xfrm>
              <a:off x="10662583" y="13257329"/>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8" name="Shape"/>
            <p:cNvSpPr/>
            <p:nvPr/>
          </p:nvSpPr>
          <p:spPr>
            <a:xfrm>
              <a:off x="10534443" y="13466831"/>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9" name="Shape"/>
            <p:cNvSpPr/>
            <p:nvPr/>
          </p:nvSpPr>
          <p:spPr>
            <a:xfrm>
              <a:off x="10511145" y="13327163"/>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0" name="Shape"/>
            <p:cNvSpPr/>
            <p:nvPr/>
          </p:nvSpPr>
          <p:spPr>
            <a:xfrm>
              <a:off x="10406304" y="13559943"/>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1" name="Shape"/>
            <p:cNvSpPr/>
            <p:nvPr/>
          </p:nvSpPr>
          <p:spPr>
            <a:xfrm>
              <a:off x="10383006"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2" name="Shape"/>
            <p:cNvSpPr/>
            <p:nvPr/>
          </p:nvSpPr>
          <p:spPr>
            <a:xfrm>
              <a:off x="10313111"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3" name="Shape"/>
            <p:cNvSpPr/>
            <p:nvPr/>
          </p:nvSpPr>
          <p:spPr>
            <a:xfrm>
              <a:off x="10266515" y="13525026"/>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4" name="Shape"/>
            <p:cNvSpPr/>
            <p:nvPr/>
          </p:nvSpPr>
          <p:spPr>
            <a:xfrm>
              <a:off x="10231568" y="13769446"/>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5" name="Shape"/>
            <p:cNvSpPr/>
            <p:nvPr/>
          </p:nvSpPr>
          <p:spPr>
            <a:xfrm>
              <a:off x="10161674" y="13664695"/>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6" name="Shape"/>
            <p:cNvSpPr/>
            <p:nvPr/>
          </p:nvSpPr>
          <p:spPr>
            <a:xfrm>
              <a:off x="10173323" y="13897476"/>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7" name="Shape"/>
            <p:cNvSpPr/>
            <p:nvPr/>
          </p:nvSpPr>
          <p:spPr>
            <a:xfrm>
              <a:off x="10091780" y="13827642"/>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8" name="Shape"/>
            <p:cNvSpPr/>
            <p:nvPr/>
          </p:nvSpPr>
          <p:spPr>
            <a:xfrm>
              <a:off x="10150025" y="14025505"/>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9" name="Shape"/>
            <p:cNvSpPr/>
            <p:nvPr/>
          </p:nvSpPr>
          <p:spPr>
            <a:xfrm>
              <a:off x="10045184" y="13990588"/>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0" name="Shape"/>
            <p:cNvSpPr/>
            <p:nvPr/>
          </p:nvSpPr>
          <p:spPr>
            <a:xfrm>
              <a:off x="10138376"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1" name="Shape"/>
            <p:cNvSpPr/>
            <p:nvPr/>
          </p:nvSpPr>
          <p:spPr>
            <a:xfrm>
              <a:off x="10021886" y="14165174"/>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2" name="Shape"/>
            <p:cNvSpPr/>
            <p:nvPr/>
          </p:nvSpPr>
          <p:spPr>
            <a:xfrm>
              <a:off x="10161674" y="14293203"/>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3" name="Shape"/>
            <p:cNvSpPr/>
            <p:nvPr/>
          </p:nvSpPr>
          <p:spPr>
            <a:xfrm>
              <a:off x="10021886" y="14339760"/>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4" name="Shape"/>
            <p:cNvSpPr/>
            <p:nvPr/>
          </p:nvSpPr>
          <p:spPr>
            <a:xfrm>
              <a:off x="10208270"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5" name="Shape"/>
            <p:cNvSpPr/>
            <p:nvPr/>
          </p:nvSpPr>
          <p:spPr>
            <a:xfrm>
              <a:off x="10056833"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6" name="Shape"/>
            <p:cNvSpPr/>
            <p:nvPr/>
          </p:nvSpPr>
          <p:spPr>
            <a:xfrm>
              <a:off x="10266515"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7" name="Shape"/>
            <p:cNvSpPr/>
            <p:nvPr/>
          </p:nvSpPr>
          <p:spPr>
            <a:xfrm>
              <a:off x="10126727"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8" name="Shape"/>
            <p:cNvSpPr/>
            <p:nvPr/>
          </p:nvSpPr>
          <p:spPr>
            <a:xfrm>
              <a:off x="10359707" y="14665653"/>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9" name="Shape"/>
            <p:cNvSpPr/>
            <p:nvPr/>
          </p:nvSpPr>
          <p:spPr>
            <a:xfrm>
              <a:off x="10208270" y="14793681"/>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0" name="Shape"/>
            <p:cNvSpPr/>
            <p:nvPr/>
          </p:nvSpPr>
          <p:spPr>
            <a:xfrm>
              <a:off x="10452900" y="14770404"/>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1" name="Shape"/>
            <p:cNvSpPr/>
            <p:nvPr/>
          </p:nvSpPr>
          <p:spPr>
            <a:xfrm>
              <a:off x="10324760" y="14910073"/>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2" name="Shape"/>
            <p:cNvSpPr/>
            <p:nvPr/>
          </p:nvSpPr>
          <p:spPr>
            <a:xfrm>
              <a:off x="10569390" y="14851877"/>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3" name="Shape"/>
            <p:cNvSpPr/>
            <p:nvPr/>
          </p:nvSpPr>
          <p:spPr>
            <a:xfrm>
              <a:off x="10464549" y="15003184"/>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4" name="Shape"/>
            <p:cNvSpPr/>
            <p:nvPr/>
          </p:nvSpPr>
          <p:spPr>
            <a:xfrm>
              <a:off x="10697530" y="14921712"/>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5" name="Shape"/>
            <p:cNvSpPr/>
            <p:nvPr/>
          </p:nvSpPr>
          <p:spPr>
            <a:xfrm>
              <a:off x="10627636" y="15061380"/>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6" name="Shape"/>
            <p:cNvSpPr/>
            <p:nvPr/>
          </p:nvSpPr>
          <p:spPr>
            <a:xfrm>
              <a:off x="10802371"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7" name="Shape"/>
            <p:cNvSpPr/>
            <p:nvPr/>
          </p:nvSpPr>
          <p:spPr>
            <a:xfrm>
              <a:off x="10126727" y="13338802"/>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8" name="Shape"/>
            <p:cNvSpPr/>
            <p:nvPr/>
          </p:nvSpPr>
          <p:spPr>
            <a:xfrm>
              <a:off x="11303281" y="13408636"/>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9" name="Shape"/>
            <p:cNvSpPr/>
            <p:nvPr/>
          </p:nvSpPr>
          <p:spPr>
            <a:xfrm>
              <a:off x="11373174" y="13257329"/>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0" name="Shape"/>
            <p:cNvSpPr/>
            <p:nvPr/>
          </p:nvSpPr>
          <p:spPr>
            <a:xfrm>
              <a:off x="11419771" y="13466831"/>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1" name="Shape"/>
            <p:cNvSpPr/>
            <p:nvPr/>
          </p:nvSpPr>
          <p:spPr>
            <a:xfrm>
              <a:off x="11524612" y="13327163"/>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2" name="Shape"/>
            <p:cNvSpPr/>
            <p:nvPr/>
          </p:nvSpPr>
          <p:spPr>
            <a:xfrm>
              <a:off x="11536261" y="13559943"/>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3" name="Shape"/>
            <p:cNvSpPr/>
            <p:nvPr/>
          </p:nvSpPr>
          <p:spPr>
            <a:xfrm>
              <a:off x="11664400"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4" name="Shape"/>
            <p:cNvSpPr/>
            <p:nvPr/>
          </p:nvSpPr>
          <p:spPr>
            <a:xfrm>
              <a:off x="11641102"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5" name="Shape"/>
            <p:cNvSpPr/>
            <p:nvPr/>
          </p:nvSpPr>
          <p:spPr>
            <a:xfrm>
              <a:off x="11780893" y="13525026"/>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6" name="Shape"/>
            <p:cNvSpPr/>
            <p:nvPr/>
          </p:nvSpPr>
          <p:spPr>
            <a:xfrm>
              <a:off x="11722645" y="13769446"/>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7" name="Shape"/>
            <p:cNvSpPr/>
            <p:nvPr/>
          </p:nvSpPr>
          <p:spPr>
            <a:xfrm>
              <a:off x="11874083" y="13664695"/>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8" name="Shape"/>
            <p:cNvSpPr/>
            <p:nvPr/>
          </p:nvSpPr>
          <p:spPr>
            <a:xfrm>
              <a:off x="11792540" y="13897476"/>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9" name="Shape"/>
            <p:cNvSpPr/>
            <p:nvPr/>
          </p:nvSpPr>
          <p:spPr>
            <a:xfrm>
              <a:off x="11943978" y="13827642"/>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0" name="Shape"/>
            <p:cNvSpPr/>
            <p:nvPr/>
          </p:nvSpPr>
          <p:spPr>
            <a:xfrm>
              <a:off x="11839136" y="14025505"/>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1" name="Shape"/>
            <p:cNvSpPr/>
            <p:nvPr/>
          </p:nvSpPr>
          <p:spPr>
            <a:xfrm>
              <a:off x="11978924" y="13990588"/>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2" name="Shape"/>
            <p:cNvSpPr/>
            <p:nvPr/>
          </p:nvSpPr>
          <p:spPr>
            <a:xfrm>
              <a:off x="11862434"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3" name="Shape"/>
            <p:cNvSpPr/>
            <p:nvPr/>
          </p:nvSpPr>
          <p:spPr>
            <a:xfrm>
              <a:off x="11978924" y="14165174"/>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4" name="Shape"/>
            <p:cNvSpPr/>
            <p:nvPr/>
          </p:nvSpPr>
          <p:spPr>
            <a:xfrm>
              <a:off x="11850785" y="14293203"/>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5" name="Shape"/>
            <p:cNvSpPr/>
            <p:nvPr/>
          </p:nvSpPr>
          <p:spPr>
            <a:xfrm>
              <a:off x="11955626" y="14339760"/>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6" name="Shape"/>
            <p:cNvSpPr/>
            <p:nvPr/>
          </p:nvSpPr>
          <p:spPr>
            <a:xfrm>
              <a:off x="11827488"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7" name="Shape"/>
            <p:cNvSpPr/>
            <p:nvPr/>
          </p:nvSpPr>
          <p:spPr>
            <a:xfrm>
              <a:off x="11909032"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8" name="Shape"/>
            <p:cNvSpPr/>
            <p:nvPr/>
          </p:nvSpPr>
          <p:spPr>
            <a:xfrm>
              <a:off x="11769242"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9" name="Shape"/>
            <p:cNvSpPr/>
            <p:nvPr/>
          </p:nvSpPr>
          <p:spPr>
            <a:xfrm>
              <a:off x="11839136"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0" name="Shape"/>
            <p:cNvSpPr/>
            <p:nvPr/>
          </p:nvSpPr>
          <p:spPr>
            <a:xfrm>
              <a:off x="11687698" y="14665653"/>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1" name="Shape"/>
            <p:cNvSpPr/>
            <p:nvPr/>
          </p:nvSpPr>
          <p:spPr>
            <a:xfrm>
              <a:off x="11734293" y="14793681"/>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2" name="Shape"/>
            <p:cNvSpPr/>
            <p:nvPr/>
          </p:nvSpPr>
          <p:spPr>
            <a:xfrm>
              <a:off x="11582857" y="14770404"/>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3" name="Shape"/>
            <p:cNvSpPr/>
            <p:nvPr/>
          </p:nvSpPr>
          <p:spPr>
            <a:xfrm>
              <a:off x="11617803" y="14910073"/>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4" name="Shape"/>
            <p:cNvSpPr/>
            <p:nvPr/>
          </p:nvSpPr>
          <p:spPr>
            <a:xfrm>
              <a:off x="11466367" y="14851877"/>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5" name="Shape"/>
            <p:cNvSpPr/>
            <p:nvPr/>
          </p:nvSpPr>
          <p:spPr>
            <a:xfrm>
              <a:off x="11489665" y="15003184"/>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6" name="Shape"/>
            <p:cNvSpPr/>
            <p:nvPr/>
          </p:nvSpPr>
          <p:spPr>
            <a:xfrm>
              <a:off x="11338227" y="14921712"/>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7" name="Shape"/>
            <p:cNvSpPr/>
            <p:nvPr/>
          </p:nvSpPr>
          <p:spPr>
            <a:xfrm>
              <a:off x="11338227" y="15061380"/>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8" name="Shape"/>
            <p:cNvSpPr/>
            <p:nvPr/>
          </p:nvSpPr>
          <p:spPr>
            <a:xfrm>
              <a:off x="11163492"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9" name="Shape"/>
            <p:cNvSpPr/>
            <p:nvPr/>
          </p:nvSpPr>
          <p:spPr>
            <a:xfrm>
              <a:off x="10872265" y="13338802"/>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161" name="4"/>
          <p:cNvSpPr/>
          <p:nvPr/>
        </p:nvSpPr>
        <p:spPr>
          <a:xfrm>
            <a:off x="4604589" y="5602558"/>
            <a:ext cx="265875" cy="446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4</a:t>
            </a:r>
          </a:p>
        </p:txBody>
      </p:sp>
      <p:sp>
        <p:nvSpPr>
          <p:cNvPr id="1163" name="Lorem ipsum, or lipsum as it is sometimes known, is dummy text used in laying out print, graphic or web designs."/>
          <p:cNvSpPr/>
          <p:nvPr/>
        </p:nvSpPr>
        <p:spPr>
          <a:xfrm>
            <a:off x="3597090" y="3506922"/>
            <a:ext cx="228086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1164" name="Lorem ipsum, or lipsum as it is sometimes known, is dummy text used in laying out print, graphic or web designs."/>
          <p:cNvSpPr/>
          <p:nvPr/>
        </p:nvSpPr>
        <p:spPr>
          <a:xfrm>
            <a:off x="996999" y="7326440"/>
            <a:ext cx="2280868"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1165" name="Lorem ipsum, or lipsum as it is sometimes known, is dummy text used in laying out print, graphic or web designs."/>
          <p:cNvSpPr/>
          <p:nvPr/>
        </p:nvSpPr>
        <p:spPr>
          <a:xfrm>
            <a:off x="3597090" y="7326440"/>
            <a:ext cx="228086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Wireframe Sampl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Wireframe Sample</a:t>
            </a:r>
          </a:p>
        </p:txBody>
      </p:sp>
      <p:sp>
        <p:nvSpPr>
          <p:cNvPr id="1168" name="Rounded Rectangle"/>
          <p:cNvSpPr/>
          <p:nvPr/>
        </p:nvSpPr>
        <p:spPr>
          <a:xfrm>
            <a:off x="2445840" y="1604912"/>
            <a:ext cx="1971123" cy="4328507"/>
          </a:xfrm>
          <a:prstGeom prst="roundRect">
            <a:avLst>
              <a:gd name="adj" fmla="val 11902"/>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nvGrpSpPr>
          <p:cNvPr id="2" name="Group 1">
            <a:extLst>
              <a:ext uri="{FF2B5EF4-FFF2-40B4-BE49-F238E27FC236}">
                <a16:creationId xmlns:a16="http://schemas.microsoft.com/office/drawing/2014/main" id="{941D3B56-9ACF-5F46-8B1C-98AA7BF4418D}"/>
              </a:ext>
            </a:extLst>
          </p:cNvPr>
          <p:cNvGrpSpPr/>
          <p:nvPr/>
        </p:nvGrpSpPr>
        <p:grpSpPr>
          <a:xfrm>
            <a:off x="2615738" y="4843094"/>
            <a:ext cx="1631740" cy="651653"/>
            <a:chOff x="5892800" y="11798300"/>
            <a:chExt cx="3975100" cy="1587500"/>
          </a:xfrm>
        </p:grpSpPr>
        <p:sp>
          <p:nvSpPr>
            <p:cNvPr id="1169" name="Rounded Rectangle"/>
            <p:cNvSpPr/>
            <p:nvPr/>
          </p:nvSpPr>
          <p:spPr>
            <a:xfrm>
              <a:off x="5892800" y="117983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0" name="Rounded Rectangle"/>
            <p:cNvSpPr/>
            <p:nvPr/>
          </p:nvSpPr>
          <p:spPr>
            <a:xfrm>
              <a:off x="5892800" y="121412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1" name="Rounded Rectangle"/>
            <p:cNvSpPr/>
            <p:nvPr/>
          </p:nvSpPr>
          <p:spPr>
            <a:xfrm>
              <a:off x="5892800" y="124841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2" name="Rounded Rectangle"/>
            <p:cNvSpPr/>
            <p:nvPr/>
          </p:nvSpPr>
          <p:spPr>
            <a:xfrm>
              <a:off x="5892800" y="128270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3" name="Rounded Rectangle"/>
            <p:cNvSpPr/>
            <p:nvPr/>
          </p:nvSpPr>
          <p:spPr>
            <a:xfrm>
              <a:off x="5892800" y="131699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sp>
        <p:nvSpPr>
          <p:cNvPr id="1175" name="Rounded Rectangle"/>
          <p:cNvSpPr/>
          <p:nvPr/>
        </p:nvSpPr>
        <p:spPr>
          <a:xfrm>
            <a:off x="2973322" y="1627139"/>
            <a:ext cx="921708" cy="144469"/>
          </a:xfrm>
          <a:prstGeom prst="roundRect">
            <a:avLst>
              <a:gd name="adj" fmla="val 43303"/>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6" name="Shape"/>
          <p:cNvSpPr/>
          <p:nvPr/>
        </p:nvSpPr>
        <p:spPr>
          <a:xfrm>
            <a:off x="2362556" y="1558752"/>
            <a:ext cx="2141223" cy="4420816"/>
          </a:xfrm>
          <a:custGeom>
            <a:avLst/>
            <a:gdLst/>
            <a:ahLst/>
            <a:cxnLst>
              <a:cxn ang="0">
                <a:pos x="wd2" y="hd2"/>
              </a:cxn>
              <a:cxn ang="5400000">
                <a:pos x="wd2" y="hd2"/>
              </a:cxn>
              <a:cxn ang="10800000">
                <a:pos x="wd2" y="hd2"/>
              </a:cxn>
              <a:cxn ang="16200000">
                <a:pos x="wd2" y="hd2"/>
              </a:cxn>
            </a:cxnLst>
            <a:rect l="0" t="0" r="r" b="b"/>
            <a:pathLst>
              <a:path w="21600" h="21600" extrusionOk="0">
                <a:moveTo>
                  <a:pt x="20621" y="20109"/>
                </a:moveTo>
                <a:cubicBezTo>
                  <a:pt x="20621" y="20667"/>
                  <a:pt x="19706" y="21124"/>
                  <a:pt x="18559" y="21124"/>
                </a:cubicBezTo>
                <a:lnTo>
                  <a:pt x="3072" y="21124"/>
                </a:lnTo>
                <a:cubicBezTo>
                  <a:pt x="1925" y="21124"/>
                  <a:pt x="979" y="20667"/>
                  <a:pt x="979" y="20109"/>
                </a:cubicBezTo>
                <a:lnTo>
                  <a:pt x="979" y="1491"/>
                </a:lnTo>
                <a:cubicBezTo>
                  <a:pt x="979" y="933"/>
                  <a:pt x="1925" y="476"/>
                  <a:pt x="3072" y="476"/>
                </a:cubicBezTo>
                <a:lnTo>
                  <a:pt x="5093" y="476"/>
                </a:lnTo>
                <a:cubicBezTo>
                  <a:pt x="5260" y="476"/>
                  <a:pt x="5385" y="545"/>
                  <a:pt x="5385" y="626"/>
                </a:cubicBezTo>
                <a:lnTo>
                  <a:pt x="5385" y="711"/>
                </a:lnTo>
                <a:cubicBezTo>
                  <a:pt x="5385" y="747"/>
                  <a:pt x="5398" y="783"/>
                  <a:pt x="5412" y="817"/>
                </a:cubicBezTo>
                <a:cubicBezTo>
                  <a:pt x="5512" y="1055"/>
                  <a:pt x="5951" y="1235"/>
                  <a:pt x="6471" y="1235"/>
                </a:cubicBezTo>
                <a:lnTo>
                  <a:pt x="15161" y="1235"/>
                </a:lnTo>
                <a:cubicBezTo>
                  <a:pt x="15680" y="1235"/>
                  <a:pt x="16104" y="1055"/>
                  <a:pt x="16204" y="817"/>
                </a:cubicBezTo>
                <a:cubicBezTo>
                  <a:pt x="16218" y="783"/>
                  <a:pt x="16215" y="747"/>
                  <a:pt x="16215" y="711"/>
                </a:cubicBezTo>
                <a:lnTo>
                  <a:pt x="16215" y="626"/>
                </a:lnTo>
                <a:cubicBezTo>
                  <a:pt x="16215" y="545"/>
                  <a:pt x="16371" y="476"/>
                  <a:pt x="16539" y="476"/>
                </a:cubicBezTo>
                <a:lnTo>
                  <a:pt x="18559" y="476"/>
                </a:lnTo>
                <a:cubicBezTo>
                  <a:pt x="19706" y="476"/>
                  <a:pt x="20621" y="933"/>
                  <a:pt x="20621" y="1491"/>
                </a:cubicBezTo>
                <a:cubicBezTo>
                  <a:pt x="20621" y="1491"/>
                  <a:pt x="20621" y="20109"/>
                  <a:pt x="20621" y="20109"/>
                </a:cubicBezTo>
                <a:close/>
                <a:moveTo>
                  <a:pt x="9631" y="610"/>
                </a:moveTo>
                <a:lnTo>
                  <a:pt x="12010" y="610"/>
                </a:lnTo>
                <a:cubicBezTo>
                  <a:pt x="12118" y="610"/>
                  <a:pt x="12207" y="654"/>
                  <a:pt x="12207" y="707"/>
                </a:cubicBezTo>
                <a:cubicBezTo>
                  <a:pt x="12207" y="759"/>
                  <a:pt x="12118" y="803"/>
                  <a:pt x="12010" y="803"/>
                </a:cubicBezTo>
                <a:lnTo>
                  <a:pt x="9631" y="803"/>
                </a:lnTo>
                <a:cubicBezTo>
                  <a:pt x="9522" y="803"/>
                  <a:pt x="9434" y="759"/>
                  <a:pt x="9434" y="707"/>
                </a:cubicBezTo>
                <a:cubicBezTo>
                  <a:pt x="9434" y="654"/>
                  <a:pt x="9522" y="610"/>
                  <a:pt x="9631" y="610"/>
                </a:cubicBezTo>
                <a:close/>
                <a:moveTo>
                  <a:pt x="13222" y="504"/>
                </a:moveTo>
                <a:cubicBezTo>
                  <a:pt x="13451" y="504"/>
                  <a:pt x="13637" y="595"/>
                  <a:pt x="13637" y="706"/>
                </a:cubicBezTo>
                <a:cubicBezTo>
                  <a:pt x="13637" y="817"/>
                  <a:pt x="13451" y="908"/>
                  <a:pt x="13222" y="908"/>
                </a:cubicBezTo>
                <a:cubicBezTo>
                  <a:pt x="12992" y="908"/>
                  <a:pt x="12807" y="817"/>
                  <a:pt x="12807" y="706"/>
                </a:cubicBezTo>
                <a:cubicBezTo>
                  <a:pt x="12807" y="595"/>
                  <a:pt x="12992" y="504"/>
                  <a:pt x="13222" y="504"/>
                </a:cubicBezTo>
                <a:close/>
                <a:moveTo>
                  <a:pt x="21600" y="1488"/>
                </a:moveTo>
                <a:cubicBezTo>
                  <a:pt x="21600" y="666"/>
                  <a:pt x="20230" y="0"/>
                  <a:pt x="18540" y="0"/>
                </a:cubicBezTo>
                <a:lnTo>
                  <a:pt x="3059" y="0"/>
                </a:lnTo>
                <a:cubicBezTo>
                  <a:pt x="1370" y="0"/>
                  <a:pt x="0" y="666"/>
                  <a:pt x="0" y="1488"/>
                </a:cubicBezTo>
                <a:lnTo>
                  <a:pt x="0" y="20112"/>
                </a:lnTo>
                <a:cubicBezTo>
                  <a:pt x="0" y="20934"/>
                  <a:pt x="1370" y="21600"/>
                  <a:pt x="3059" y="21600"/>
                </a:cubicBezTo>
                <a:lnTo>
                  <a:pt x="18540" y="21600"/>
                </a:lnTo>
                <a:cubicBezTo>
                  <a:pt x="20230" y="21600"/>
                  <a:pt x="21600" y="20934"/>
                  <a:pt x="21600" y="20112"/>
                </a:cubicBezTo>
                <a:cubicBezTo>
                  <a:pt x="21600" y="20112"/>
                  <a:pt x="21600" y="1488"/>
                  <a:pt x="21600" y="1488"/>
                </a:cubicBezTo>
                <a:close/>
              </a:path>
            </a:pathLst>
          </a:custGeom>
          <a:solidFill>
            <a:schemeClr val="tx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1177" name="Rounded Rectangle"/>
          <p:cNvSpPr/>
          <p:nvPr/>
        </p:nvSpPr>
        <p:spPr>
          <a:xfrm>
            <a:off x="2615738" y="2158280"/>
            <a:ext cx="1631740" cy="927955"/>
          </a:xfrm>
          <a:prstGeom prst="roundRect">
            <a:avLst>
              <a:gd name="adj" fmla="val 5021"/>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8" name="Rounded Rectangle"/>
          <p:cNvSpPr/>
          <p:nvPr/>
        </p:nvSpPr>
        <p:spPr>
          <a:xfrm>
            <a:off x="2615738" y="3211352"/>
            <a:ext cx="1631740" cy="927955"/>
          </a:xfrm>
          <a:prstGeom prst="roundRect">
            <a:avLst>
              <a:gd name="adj" fmla="val 5021"/>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9" name="Rounded Rectangle"/>
          <p:cNvSpPr/>
          <p:nvPr/>
        </p:nvSpPr>
        <p:spPr>
          <a:xfrm>
            <a:off x="2615738" y="4426037"/>
            <a:ext cx="1631740"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0" name="Rounded Rectangle"/>
          <p:cNvSpPr/>
          <p:nvPr/>
        </p:nvSpPr>
        <p:spPr>
          <a:xfrm>
            <a:off x="2970242" y="4598072"/>
            <a:ext cx="92274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1" name="Circle"/>
          <p:cNvSpPr/>
          <p:nvPr/>
        </p:nvSpPr>
        <p:spPr>
          <a:xfrm>
            <a:off x="3997269" y="2066040"/>
            <a:ext cx="312753" cy="312753"/>
          </a:xfrm>
          <a:prstGeom prst="ellipse">
            <a:avLst/>
          </a:prstGeom>
          <a:solidFill>
            <a:schemeClr val="accent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2" name="1"/>
          <p:cNvSpPr txBox="1"/>
          <p:nvPr/>
        </p:nvSpPr>
        <p:spPr>
          <a:xfrm>
            <a:off x="4023314" y="2131342"/>
            <a:ext cx="26066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1</a:t>
            </a:r>
          </a:p>
        </p:txBody>
      </p:sp>
      <p:sp>
        <p:nvSpPr>
          <p:cNvPr id="1183" name="Circle"/>
          <p:cNvSpPr/>
          <p:nvPr/>
        </p:nvSpPr>
        <p:spPr>
          <a:xfrm>
            <a:off x="3986842" y="3678905"/>
            <a:ext cx="312753" cy="312753"/>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4" name="2"/>
          <p:cNvSpPr txBox="1"/>
          <p:nvPr/>
        </p:nvSpPr>
        <p:spPr>
          <a:xfrm>
            <a:off x="4012888" y="3744209"/>
            <a:ext cx="26066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2</a:t>
            </a:r>
          </a:p>
        </p:txBody>
      </p:sp>
      <p:sp>
        <p:nvSpPr>
          <p:cNvPr id="1185" name="Circle"/>
          <p:cNvSpPr/>
          <p:nvPr/>
        </p:nvSpPr>
        <p:spPr>
          <a:xfrm>
            <a:off x="3992056" y="4690036"/>
            <a:ext cx="312753" cy="312753"/>
          </a:xfrm>
          <a:prstGeom prst="ellipse">
            <a:avLst/>
          </a:prstGeom>
          <a:solidFill>
            <a:schemeClr val="accent3"/>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6" name="3"/>
          <p:cNvSpPr txBox="1"/>
          <p:nvPr/>
        </p:nvSpPr>
        <p:spPr>
          <a:xfrm>
            <a:off x="4023314" y="4755338"/>
            <a:ext cx="26066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3</a:t>
            </a:r>
          </a:p>
        </p:txBody>
      </p:sp>
      <p:sp>
        <p:nvSpPr>
          <p:cNvPr id="1187" name="Line"/>
          <p:cNvSpPr/>
          <p:nvPr/>
        </p:nvSpPr>
        <p:spPr>
          <a:xfrm flipH="1" flipV="1">
            <a:off x="4602868" y="2211440"/>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88" name="Line"/>
          <p:cNvSpPr/>
          <p:nvPr/>
        </p:nvSpPr>
        <p:spPr>
          <a:xfrm flipH="1" flipV="1">
            <a:off x="4602868" y="3835276"/>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89" name="Line"/>
          <p:cNvSpPr/>
          <p:nvPr/>
        </p:nvSpPr>
        <p:spPr>
          <a:xfrm flipH="1" flipV="1">
            <a:off x="4602868" y="4846405"/>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0" name="Your Text"/>
          <p:cNvSpPr/>
          <p:nvPr/>
        </p:nvSpPr>
        <p:spPr>
          <a:xfrm>
            <a:off x="5088148" y="2123244"/>
            <a:ext cx="62837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Your Text</a:t>
            </a:r>
          </a:p>
        </p:txBody>
      </p:sp>
      <p:sp>
        <p:nvSpPr>
          <p:cNvPr id="1191" name="Your Text"/>
          <p:cNvSpPr/>
          <p:nvPr/>
        </p:nvSpPr>
        <p:spPr>
          <a:xfrm>
            <a:off x="5088148" y="3749501"/>
            <a:ext cx="62837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Your Text</a:t>
            </a:r>
          </a:p>
        </p:txBody>
      </p:sp>
      <p:sp>
        <p:nvSpPr>
          <p:cNvPr id="1192" name="Your Text"/>
          <p:cNvSpPr/>
          <p:nvPr/>
        </p:nvSpPr>
        <p:spPr>
          <a:xfrm>
            <a:off x="5088148" y="4757667"/>
            <a:ext cx="62837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Your Text</a:t>
            </a:r>
          </a:p>
        </p:txBody>
      </p:sp>
      <p:sp>
        <p:nvSpPr>
          <p:cNvPr id="1193"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194"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The passage is attributed to an unknown typesetter in the 15th century who is thought to have scrambled parts of Cicero's De </a:t>
            </a:r>
            <a:r>
              <a:rPr sz="1232" dirty="0" err="1">
                <a:solidFill>
                  <a:schemeClr val="bg1"/>
                </a:solidFill>
              </a:rPr>
              <a:t>Finibus</a:t>
            </a:r>
            <a:r>
              <a:rPr sz="1232" dirty="0">
                <a:solidFill>
                  <a:schemeClr val="bg1"/>
                </a:solidFill>
              </a:rPr>
              <a:t> </a:t>
            </a:r>
            <a:r>
              <a:rPr sz="1232" dirty="0" err="1">
                <a:solidFill>
                  <a:schemeClr val="bg1"/>
                </a:solidFill>
              </a:rPr>
              <a:t>Bonorum</a:t>
            </a:r>
            <a:r>
              <a:rPr sz="1232" dirty="0">
                <a:solidFill>
                  <a:schemeClr val="bg1"/>
                </a:solidFill>
              </a:rPr>
              <a:t> et </a:t>
            </a:r>
            <a:r>
              <a:rPr sz="1232" dirty="0" err="1">
                <a:solidFill>
                  <a:schemeClr val="bg1"/>
                </a:solidFill>
              </a:rPr>
              <a:t>Malorum</a:t>
            </a:r>
            <a:r>
              <a:rPr sz="1232" dirty="0">
                <a:solidFill>
                  <a:schemeClr val="bg1"/>
                </a:solidFill>
              </a:rPr>
              <a:t> for use in a type specimen book. </a:t>
            </a:r>
          </a:p>
        </p:txBody>
      </p:sp>
      <p:sp>
        <p:nvSpPr>
          <p:cNvPr id="32" name="Line">
            <a:extLst>
              <a:ext uri="{FF2B5EF4-FFF2-40B4-BE49-F238E27FC236}">
                <a16:creationId xmlns:a16="http://schemas.microsoft.com/office/drawing/2014/main" id="{B82DA5C9-5AF4-C64A-9C5E-F94616B6F5AC}"/>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Shape"/>
          <p:cNvSpPr/>
          <p:nvPr/>
        </p:nvSpPr>
        <p:spPr>
          <a:xfrm>
            <a:off x="1012446" y="1851003"/>
            <a:ext cx="4817199" cy="3499860"/>
          </a:xfrm>
          <a:custGeom>
            <a:avLst/>
            <a:gdLst/>
            <a:ahLst/>
            <a:cxnLst>
              <a:cxn ang="0">
                <a:pos x="wd2" y="hd2"/>
              </a:cxn>
              <a:cxn ang="5400000">
                <a:pos x="wd2" y="hd2"/>
              </a:cxn>
              <a:cxn ang="10800000">
                <a:pos x="wd2" y="hd2"/>
              </a:cxn>
              <a:cxn ang="16200000">
                <a:pos x="wd2" y="hd2"/>
              </a:cxn>
            </a:cxnLst>
            <a:rect l="0" t="0" r="r" b="b"/>
            <a:pathLst>
              <a:path w="21600" h="21600" extrusionOk="0">
                <a:moveTo>
                  <a:pt x="21600" y="1040"/>
                </a:moveTo>
                <a:lnTo>
                  <a:pt x="21600" y="1040"/>
                </a:lnTo>
                <a:cubicBezTo>
                  <a:pt x="21600" y="474"/>
                  <a:pt x="21293" y="0"/>
                  <a:pt x="20904" y="0"/>
                </a:cubicBezTo>
                <a:cubicBezTo>
                  <a:pt x="716" y="0"/>
                  <a:pt x="716" y="0"/>
                  <a:pt x="716" y="0"/>
                </a:cubicBezTo>
                <a:cubicBezTo>
                  <a:pt x="327" y="0"/>
                  <a:pt x="0" y="474"/>
                  <a:pt x="0" y="1040"/>
                </a:cubicBezTo>
                <a:cubicBezTo>
                  <a:pt x="0" y="20589"/>
                  <a:pt x="0" y="20589"/>
                  <a:pt x="0" y="20589"/>
                </a:cubicBezTo>
                <a:cubicBezTo>
                  <a:pt x="0" y="21153"/>
                  <a:pt x="327" y="21600"/>
                  <a:pt x="716" y="21600"/>
                </a:cubicBezTo>
                <a:cubicBezTo>
                  <a:pt x="20904" y="21600"/>
                  <a:pt x="20904" y="21600"/>
                  <a:pt x="20904" y="21600"/>
                </a:cubicBezTo>
                <a:cubicBezTo>
                  <a:pt x="21293" y="21600"/>
                  <a:pt x="21600" y="21153"/>
                  <a:pt x="21600" y="20589"/>
                </a:cubicBezTo>
                <a:lnTo>
                  <a:pt x="21600" y="1040"/>
                </a:lnTo>
              </a:path>
            </a:pathLst>
          </a:custGeom>
          <a:solidFill>
            <a:schemeClr val="tx1"/>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8" name="Rectangle"/>
          <p:cNvSpPr/>
          <p:nvPr/>
        </p:nvSpPr>
        <p:spPr>
          <a:xfrm>
            <a:off x="1157653" y="2006668"/>
            <a:ext cx="4546375" cy="3039008"/>
          </a:xfrm>
          <a:prstGeom prst="rect">
            <a:avLst/>
          </a:prstGeom>
          <a:solidFill>
            <a:schemeClr val="bg2"/>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9" name="Shape"/>
          <p:cNvSpPr/>
          <p:nvPr/>
        </p:nvSpPr>
        <p:spPr>
          <a:xfrm>
            <a:off x="513785" y="5195196"/>
            <a:ext cx="5830441" cy="114467"/>
          </a:xfrm>
          <a:custGeom>
            <a:avLst/>
            <a:gdLst/>
            <a:ahLst/>
            <a:cxnLst>
              <a:cxn ang="0">
                <a:pos x="wd2" y="hd2"/>
              </a:cxn>
              <a:cxn ang="5400000">
                <a:pos x="wd2" y="hd2"/>
              </a:cxn>
              <a:cxn ang="10800000">
                <a:pos x="wd2" y="hd2"/>
              </a:cxn>
              <a:cxn ang="16200000">
                <a:pos x="wd2" y="hd2"/>
              </a:cxn>
            </a:cxnLst>
            <a:rect l="0" t="0" r="r" b="b"/>
            <a:pathLst>
              <a:path w="21600" h="21600" extrusionOk="0">
                <a:moveTo>
                  <a:pt x="21583" y="0"/>
                </a:moveTo>
                <a:lnTo>
                  <a:pt x="21583" y="0"/>
                </a:lnTo>
                <a:cubicBezTo>
                  <a:pt x="16" y="0"/>
                  <a:pt x="16" y="0"/>
                  <a:pt x="16" y="0"/>
                </a:cubicBezTo>
                <a:cubicBezTo>
                  <a:pt x="0" y="0"/>
                  <a:pt x="0" y="0"/>
                  <a:pt x="0" y="879"/>
                </a:cubicBezTo>
                <a:cubicBezTo>
                  <a:pt x="0" y="18879"/>
                  <a:pt x="0" y="18879"/>
                  <a:pt x="0" y="18879"/>
                </a:cubicBezTo>
                <a:cubicBezTo>
                  <a:pt x="0" y="19758"/>
                  <a:pt x="0" y="20679"/>
                  <a:pt x="16" y="20679"/>
                </a:cubicBezTo>
                <a:cubicBezTo>
                  <a:pt x="16" y="21600"/>
                  <a:pt x="33" y="21600"/>
                  <a:pt x="33" y="21600"/>
                </a:cubicBezTo>
                <a:cubicBezTo>
                  <a:pt x="21567" y="21600"/>
                  <a:pt x="21567" y="21600"/>
                  <a:pt x="21567" y="21600"/>
                </a:cubicBezTo>
                <a:cubicBezTo>
                  <a:pt x="21567" y="21600"/>
                  <a:pt x="21583" y="21600"/>
                  <a:pt x="21583" y="20679"/>
                </a:cubicBezTo>
                <a:cubicBezTo>
                  <a:pt x="21600" y="20679"/>
                  <a:pt x="21600" y="19758"/>
                  <a:pt x="21600" y="18879"/>
                </a:cubicBezTo>
                <a:cubicBezTo>
                  <a:pt x="21600" y="879"/>
                  <a:pt x="21600" y="879"/>
                  <a:pt x="21600" y="879"/>
                </a:cubicBezTo>
                <a:cubicBezTo>
                  <a:pt x="21600" y="0"/>
                  <a:pt x="21583" y="0"/>
                  <a:pt x="21583" y="0"/>
                </a:cubicBezTo>
              </a:path>
            </a:pathLst>
          </a:custGeom>
          <a:solidFill>
            <a:schemeClr val="accent6"/>
          </a:solidFill>
          <a:ln w="12700"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0" name="Shape"/>
          <p:cNvSpPr/>
          <p:nvPr/>
        </p:nvSpPr>
        <p:spPr>
          <a:xfrm>
            <a:off x="522049" y="5301628"/>
            <a:ext cx="5812987" cy="70965"/>
          </a:xfrm>
          <a:custGeom>
            <a:avLst/>
            <a:gdLst/>
            <a:ahLst/>
            <a:cxnLst>
              <a:cxn ang="0">
                <a:pos x="wd2" y="hd2"/>
              </a:cxn>
              <a:cxn ang="5400000">
                <a:pos x="wd2" y="hd2"/>
              </a:cxn>
              <a:cxn ang="10800000">
                <a:pos x="wd2" y="hd2"/>
              </a:cxn>
              <a:cxn ang="16200000">
                <a:pos x="wd2" y="hd2"/>
              </a:cxn>
            </a:cxnLst>
            <a:rect l="0" t="0" r="r" b="b"/>
            <a:pathLst>
              <a:path w="21600" h="21600" extrusionOk="0">
                <a:moveTo>
                  <a:pt x="931" y="21600"/>
                </a:moveTo>
                <a:lnTo>
                  <a:pt x="931" y="21600"/>
                </a:lnTo>
                <a:cubicBezTo>
                  <a:pt x="9960" y="21600"/>
                  <a:pt x="9960" y="21600"/>
                  <a:pt x="9960" y="21600"/>
                </a:cubicBezTo>
                <a:cubicBezTo>
                  <a:pt x="11623" y="21600"/>
                  <a:pt x="11623" y="21600"/>
                  <a:pt x="11623" y="21600"/>
                </a:cubicBezTo>
                <a:cubicBezTo>
                  <a:pt x="20669" y="21600"/>
                  <a:pt x="20669" y="21600"/>
                  <a:pt x="20669" y="21600"/>
                </a:cubicBezTo>
                <a:cubicBezTo>
                  <a:pt x="21085" y="21600"/>
                  <a:pt x="21451" y="8613"/>
                  <a:pt x="21600" y="0"/>
                </a:cubicBezTo>
                <a:cubicBezTo>
                  <a:pt x="0" y="0"/>
                  <a:pt x="0" y="0"/>
                  <a:pt x="0" y="0"/>
                </a:cubicBezTo>
                <a:cubicBezTo>
                  <a:pt x="150" y="8613"/>
                  <a:pt x="515" y="21600"/>
                  <a:pt x="931" y="21600"/>
                </a:cubicBezTo>
              </a:path>
            </a:pathLst>
          </a:custGeom>
          <a:solidFill>
            <a:schemeClr val="accent5"/>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1" name="Rounded Rectangle"/>
          <p:cNvSpPr/>
          <p:nvPr/>
        </p:nvSpPr>
        <p:spPr>
          <a:xfrm>
            <a:off x="1260556" y="2526776"/>
            <a:ext cx="4297736" cy="1391267"/>
          </a:xfrm>
          <a:prstGeom prst="roundRect">
            <a:avLst>
              <a:gd name="adj" fmla="val 4146"/>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2" name="Rounded Rectangle"/>
          <p:cNvSpPr/>
          <p:nvPr/>
        </p:nvSpPr>
        <p:spPr>
          <a:xfrm>
            <a:off x="1260562" y="4163804"/>
            <a:ext cx="1096999" cy="623853"/>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3" name="Triangle"/>
          <p:cNvSpPr/>
          <p:nvPr/>
        </p:nvSpPr>
        <p:spPr>
          <a:xfrm rot="5400000">
            <a:off x="3300191" y="2999744"/>
            <a:ext cx="445331" cy="4453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04" name="Rounded Rectangle"/>
          <p:cNvSpPr/>
          <p:nvPr/>
        </p:nvSpPr>
        <p:spPr>
          <a:xfrm>
            <a:off x="2457779" y="4180347"/>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5" name="Rounded Rectangle"/>
          <p:cNvSpPr/>
          <p:nvPr/>
        </p:nvSpPr>
        <p:spPr>
          <a:xfrm>
            <a:off x="2457779" y="4307952"/>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6" name="Rounded Rectangle"/>
          <p:cNvSpPr/>
          <p:nvPr/>
        </p:nvSpPr>
        <p:spPr>
          <a:xfrm>
            <a:off x="2457779" y="4435559"/>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7" name="Rounded Rectangle"/>
          <p:cNvSpPr/>
          <p:nvPr/>
        </p:nvSpPr>
        <p:spPr>
          <a:xfrm>
            <a:off x="2457779" y="4563165"/>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8" name="Rounded Rectangle"/>
          <p:cNvSpPr/>
          <p:nvPr/>
        </p:nvSpPr>
        <p:spPr>
          <a:xfrm>
            <a:off x="2457779" y="4690772"/>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0" name="Wireframe Sampl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Wireframe Sample</a:t>
            </a:r>
          </a:p>
        </p:txBody>
      </p:sp>
      <p:sp>
        <p:nvSpPr>
          <p:cNvPr id="1211"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212"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18" name="Line">
            <a:extLst>
              <a:ext uri="{FF2B5EF4-FFF2-40B4-BE49-F238E27FC236}">
                <a16:creationId xmlns:a16="http://schemas.microsoft.com/office/drawing/2014/main" id="{DB8D4801-FB69-8140-9236-24FD2684F42E}"/>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p:cNvSpPr/>
          <p:nvPr/>
        </p:nvSpPr>
        <p:spPr>
          <a:xfrm>
            <a:off x="585635" y="7383141"/>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5" name="Circle"/>
          <p:cNvSpPr/>
          <p:nvPr/>
        </p:nvSpPr>
        <p:spPr>
          <a:xfrm>
            <a:off x="5188990" y="7383143"/>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7" name="Rectangle"/>
          <p:cNvSpPr/>
          <p:nvPr/>
        </p:nvSpPr>
        <p:spPr>
          <a:xfrm rot="10800000">
            <a:off x="1067334" y="6130103"/>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8" name="Circle"/>
          <p:cNvSpPr/>
          <p:nvPr/>
        </p:nvSpPr>
        <p:spPr>
          <a:xfrm rot="10800000">
            <a:off x="585635" y="6130103"/>
            <a:ext cx="1091244" cy="1091244"/>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0" name="Rectangle"/>
          <p:cNvSpPr/>
          <p:nvPr/>
        </p:nvSpPr>
        <p:spPr>
          <a:xfrm>
            <a:off x="585635" y="4877071"/>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1" name="Circle"/>
          <p:cNvSpPr/>
          <p:nvPr/>
        </p:nvSpPr>
        <p:spPr>
          <a:xfrm>
            <a:off x="5188990" y="4877071"/>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3" name="Rectangle"/>
          <p:cNvSpPr/>
          <p:nvPr/>
        </p:nvSpPr>
        <p:spPr>
          <a:xfrm rot="10800000">
            <a:off x="1067334" y="3624034"/>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4" name="Circle"/>
          <p:cNvSpPr/>
          <p:nvPr/>
        </p:nvSpPr>
        <p:spPr>
          <a:xfrm rot="10800000">
            <a:off x="585635" y="3624034"/>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6" name="Rectangle"/>
          <p:cNvSpPr/>
          <p:nvPr/>
        </p:nvSpPr>
        <p:spPr>
          <a:xfrm>
            <a:off x="585635" y="2370996"/>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7" name="Circle"/>
          <p:cNvSpPr/>
          <p:nvPr/>
        </p:nvSpPr>
        <p:spPr>
          <a:xfrm>
            <a:off x="5188990" y="2370996"/>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9" name="Rectangle"/>
          <p:cNvSpPr/>
          <p:nvPr/>
        </p:nvSpPr>
        <p:spPr>
          <a:xfrm rot="10800000">
            <a:off x="1067334" y="1117959"/>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0" name="Circle"/>
          <p:cNvSpPr/>
          <p:nvPr/>
        </p:nvSpPr>
        <p:spPr>
          <a:xfrm rot="10800000">
            <a:off x="585635" y="1117959"/>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2" name="Project Scope"/>
          <p:cNvSpPr/>
          <p:nvPr/>
        </p:nvSpPr>
        <p:spPr>
          <a:xfrm>
            <a:off x="598349" y="551074"/>
            <a:ext cx="566156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Exposition de la demande</a:t>
            </a:r>
            <a:endParaRPr sz="2627" dirty="0">
              <a:solidFill>
                <a:schemeClr val="bg1"/>
              </a:solidFill>
            </a:endParaRPr>
          </a:p>
        </p:txBody>
      </p:sp>
      <p:sp>
        <p:nvSpPr>
          <p:cNvPr id="123" name="Scope Description"/>
          <p:cNvSpPr/>
          <p:nvPr/>
        </p:nvSpPr>
        <p:spPr>
          <a:xfrm>
            <a:off x="1679609" y="1312074"/>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 principal </a:t>
            </a:r>
            <a:endParaRPr sz="1232" dirty="0">
              <a:solidFill>
                <a:schemeClr val="bg1"/>
              </a:solidFill>
            </a:endParaRPr>
          </a:p>
        </p:txBody>
      </p:sp>
      <p:sp>
        <p:nvSpPr>
          <p:cNvPr id="124" name="Lorem ipsum, or lipsum as it is sometimes known, is dummy text used in laying out print, graphic or web designs."/>
          <p:cNvSpPr/>
          <p:nvPr/>
        </p:nvSpPr>
        <p:spPr>
          <a:xfrm>
            <a:off x="1669181" y="1602985"/>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L’objectif du projet est de créé un jeu rétro en C par équipe de quatre personnes ainsi que de créé la documentation allant avec.  </a:t>
            </a:r>
            <a:endParaRPr sz="1232" dirty="0">
              <a:solidFill>
                <a:schemeClr val="bg1"/>
              </a:solidFill>
            </a:endParaRPr>
          </a:p>
        </p:txBody>
      </p:sp>
      <p:sp>
        <p:nvSpPr>
          <p:cNvPr id="125" name="Circle"/>
          <p:cNvSpPr/>
          <p:nvPr/>
        </p:nvSpPr>
        <p:spPr>
          <a:xfrm>
            <a:off x="826147" y="137767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6" name="Circle"/>
          <p:cNvSpPr/>
          <p:nvPr/>
        </p:nvSpPr>
        <p:spPr>
          <a:xfrm>
            <a:off x="727199" y="1278725"/>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7" name="1"/>
          <p:cNvSpPr/>
          <p:nvPr/>
        </p:nvSpPr>
        <p:spPr>
          <a:xfrm>
            <a:off x="908878" y="1437493"/>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129" name="Scope Deliverables"/>
          <p:cNvSpPr/>
          <p:nvPr/>
        </p:nvSpPr>
        <p:spPr>
          <a:xfrm>
            <a:off x="3396665" y="2551351"/>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Objectifs secondaires </a:t>
            </a:r>
            <a:endParaRPr sz="1232" dirty="0">
              <a:solidFill>
                <a:schemeClr val="bg1"/>
              </a:solidFill>
            </a:endParaRPr>
          </a:p>
        </p:txBody>
      </p:sp>
      <p:sp>
        <p:nvSpPr>
          <p:cNvPr id="130" name="Lorem ipsum, or lipsum as it is sometimes known, is dummy text used in laying out print, graphic or web designs."/>
          <p:cNvSpPr/>
          <p:nvPr/>
        </p:nvSpPr>
        <p:spPr>
          <a:xfrm>
            <a:off x="515341" y="2861329"/>
            <a:ext cx="474394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Le jeu devra avoir une architecture propre, chaque équipe devra sous-traiter une partie de son projet, et réaliser la sous-traitance </a:t>
            </a:r>
            <a:r>
              <a:rPr lang="fr-FR" sz="1232">
                <a:solidFill>
                  <a:schemeClr val="bg1"/>
                </a:solidFill>
              </a:rPr>
              <a:t>d’un groupe.</a:t>
            </a:r>
            <a:endParaRPr sz="1232" dirty="0">
              <a:solidFill>
                <a:schemeClr val="bg1"/>
              </a:solidFill>
            </a:endParaRPr>
          </a:p>
        </p:txBody>
      </p:sp>
      <p:sp>
        <p:nvSpPr>
          <p:cNvPr id="131" name="Circle"/>
          <p:cNvSpPr/>
          <p:nvPr/>
        </p:nvSpPr>
        <p:spPr>
          <a:xfrm>
            <a:off x="5450281" y="2632084"/>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2" name="Circle"/>
          <p:cNvSpPr/>
          <p:nvPr/>
        </p:nvSpPr>
        <p:spPr>
          <a:xfrm>
            <a:off x="5351332" y="2533136"/>
            <a:ext cx="760317" cy="76031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3" name="2"/>
          <p:cNvSpPr/>
          <p:nvPr/>
        </p:nvSpPr>
        <p:spPr>
          <a:xfrm>
            <a:off x="5533012" y="2691899"/>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135" name="Acceptance Criteria"/>
          <p:cNvSpPr/>
          <p:nvPr/>
        </p:nvSpPr>
        <p:spPr>
          <a:xfrm>
            <a:off x="1669184" y="3805103"/>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Contrainte de réunion</a:t>
            </a:r>
            <a:endParaRPr sz="1232" dirty="0">
              <a:solidFill>
                <a:schemeClr val="bg1"/>
              </a:solidFill>
            </a:endParaRPr>
          </a:p>
        </p:txBody>
      </p:sp>
      <p:sp>
        <p:nvSpPr>
          <p:cNvPr id="136" name="Lorem ipsum, or lipsum as it is sometimes known, is dummy text used in laying out print, graphic or web designs."/>
          <p:cNvSpPr/>
          <p:nvPr/>
        </p:nvSpPr>
        <p:spPr>
          <a:xfrm>
            <a:off x="1669182" y="4099359"/>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réunion régulières durant toute la durée du projet, rédaction de cahier de résumer de réunions.</a:t>
            </a:r>
            <a:endParaRPr sz="1232" dirty="0">
              <a:solidFill>
                <a:schemeClr val="bg1"/>
              </a:solidFill>
            </a:endParaRPr>
          </a:p>
        </p:txBody>
      </p:sp>
      <p:sp>
        <p:nvSpPr>
          <p:cNvPr id="137" name="Circle"/>
          <p:cNvSpPr/>
          <p:nvPr/>
        </p:nvSpPr>
        <p:spPr>
          <a:xfrm>
            <a:off x="820935" y="3878032"/>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8" name="Circle"/>
          <p:cNvSpPr/>
          <p:nvPr/>
        </p:nvSpPr>
        <p:spPr>
          <a:xfrm>
            <a:off x="721986" y="3779082"/>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9" name="3"/>
          <p:cNvSpPr/>
          <p:nvPr/>
        </p:nvSpPr>
        <p:spPr>
          <a:xfrm>
            <a:off x="913290" y="3937850"/>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141" name="Lorem ipsum, or lipsum as it is sometimes known, is dummy text used in laying out print, graphic or web designs."/>
          <p:cNvSpPr/>
          <p:nvPr/>
        </p:nvSpPr>
        <p:spPr>
          <a:xfrm>
            <a:off x="768570" y="5385040"/>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tests unitaire permettant le tests individuel de chacune des fonctions avant son implémentation.</a:t>
            </a:r>
            <a:endParaRPr sz="1232" dirty="0">
              <a:solidFill>
                <a:schemeClr val="bg1"/>
              </a:solidFill>
            </a:endParaRPr>
          </a:p>
        </p:txBody>
      </p:sp>
      <p:sp>
        <p:nvSpPr>
          <p:cNvPr id="142" name="Project Exclusions"/>
          <p:cNvSpPr/>
          <p:nvPr/>
        </p:nvSpPr>
        <p:spPr>
          <a:xfrm>
            <a:off x="3396665" y="5086467"/>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Gestion de tests</a:t>
            </a:r>
            <a:endParaRPr sz="1232" dirty="0">
              <a:solidFill>
                <a:schemeClr val="bg1"/>
              </a:solidFill>
            </a:endParaRPr>
          </a:p>
        </p:txBody>
      </p:sp>
      <p:sp>
        <p:nvSpPr>
          <p:cNvPr id="143" name="Circle"/>
          <p:cNvSpPr/>
          <p:nvPr/>
        </p:nvSpPr>
        <p:spPr>
          <a:xfrm>
            <a:off x="5450281" y="5144611"/>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4" name="Circle"/>
          <p:cNvSpPr/>
          <p:nvPr/>
        </p:nvSpPr>
        <p:spPr>
          <a:xfrm>
            <a:off x="5351332" y="5045661"/>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5" name="4"/>
          <p:cNvSpPr/>
          <p:nvPr/>
        </p:nvSpPr>
        <p:spPr>
          <a:xfrm>
            <a:off x="5523388" y="5199214"/>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147" name="Constraints"/>
          <p:cNvSpPr/>
          <p:nvPr/>
        </p:nvSpPr>
        <p:spPr>
          <a:xfrm>
            <a:off x="1653545" y="6324605"/>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Respect des délais </a:t>
            </a:r>
            <a:endParaRPr sz="1232" dirty="0">
              <a:solidFill>
                <a:schemeClr val="bg1"/>
              </a:solidFill>
            </a:endParaRPr>
          </a:p>
        </p:txBody>
      </p:sp>
      <p:sp>
        <p:nvSpPr>
          <p:cNvPr id="148" name="Lorem ipsum, or lipsum as it is sometimes known, is dummy text used in laying out print, graphic or web designs."/>
          <p:cNvSpPr/>
          <p:nvPr/>
        </p:nvSpPr>
        <p:spPr>
          <a:xfrm>
            <a:off x="1653539" y="6601123"/>
            <a:ext cx="4468532" cy="226600"/>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Le projet devait être réaliser en un total de 17 semaines.</a:t>
            </a:r>
            <a:endParaRPr sz="1232" dirty="0">
              <a:solidFill>
                <a:schemeClr val="bg1"/>
              </a:solidFill>
            </a:endParaRPr>
          </a:p>
        </p:txBody>
      </p:sp>
      <p:sp>
        <p:nvSpPr>
          <p:cNvPr id="149" name="Circle"/>
          <p:cNvSpPr/>
          <p:nvPr/>
        </p:nvSpPr>
        <p:spPr>
          <a:xfrm>
            <a:off x="826146" y="6386220"/>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0" name="Circle"/>
          <p:cNvSpPr/>
          <p:nvPr/>
        </p:nvSpPr>
        <p:spPr>
          <a:xfrm>
            <a:off x="727199" y="6287272"/>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1" name="5"/>
          <p:cNvSpPr/>
          <p:nvPr/>
        </p:nvSpPr>
        <p:spPr>
          <a:xfrm>
            <a:off x="918499" y="6455661"/>
            <a:ext cx="396956"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52" name="Assumptions"/>
          <p:cNvSpPr/>
          <p:nvPr/>
        </p:nvSpPr>
        <p:spPr>
          <a:xfrm>
            <a:off x="3438371" y="7554914"/>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Présentation finale</a:t>
            </a:r>
            <a:endParaRPr sz="1232" dirty="0">
              <a:solidFill>
                <a:schemeClr val="bg1"/>
              </a:solidFill>
            </a:endParaRPr>
          </a:p>
        </p:txBody>
      </p:sp>
      <p:sp>
        <p:nvSpPr>
          <p:cNvPr id="153" name="Lorem ipsum, or lipsum as it is sometimes known, is dummy text used in laying out print, graphic or web designs."/>
          <p:cNvSpPr/>
          <p:nvPr/>
        </p:nvSpPr>
        <p:spPr>
          <a:xfrm>
            <a:off x="963223" y="7842936"/>
            <a:ext cx="4240731"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Présentation finale du projet lors d’une soutenance à réaliser le 05/05/2021.</a:t>
            </a:r>
            <a:endParaRPr sz="1232" dirty="0">
              <a:solidFill>
                <a:schemeClr val="bg1"/>
              </a:solidFill>
            </a:endParaRPr>
          </a:p>
        </p:txBody>
      </p:sp>
      <p:sp>
        <p:nvSpPr>
          <p:cNvPr id="154" name="Circle"/>
          <p:cNvSpPr/>
          <p:nvPr/>
        </p:nvSpPr>
        <p:spPr>
          <a:xfrm>
            <a:off x="5460706" y="764259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5" name="Circle"/>
          <p:cNvSpPr/>
          <p:nvPr/>
        </p:nvSpPr>
        <p:spPr>
          <a:xfrm>
            <a:off x="5361758" y="7543645"/>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6" name="6"/>
          <p:cNvSpPr/>
          <p:nvPr/>
        </p:nvSpPr>
        <p:spPr>
          <a:xfrm>
            <a:off x="5543438" y="7702413"/>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pic>
        <p:nvPicPr>
          <p:cNvPr id="46" name="Picture 2">
            <a:extLst>
              <a:ext uri="{FF2B5EF4-FFF2-40B4-BE49-F238E27FC236}">
                <a16:creationId xmlns:a16="http://schemas.microsoft.com/office/drawing/2014/main" id="{FF13A618-12BB-452D-8E94-59D70116D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Rounded Rectangle"/>
          <p:cNvSpPr/>
          <p:nvPr/>
        </p:nvSpPr>
        <p:spPr>
          <a:xfrm>
            <a:off x="581825" y="1375229"/>
            <a:ext cx="5694361" cy="411845"/>
          </a:xfrm>
          <a:prstGeom prst="roundRect">
            <a:avLst>
              <a:gd name="adj" fmla="val 29292"/>
            </a:avLst>
          </a:prstGeom>
          <a:solidFill>
            <a:schemeClr val="tx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6" name="Rectangle"/>
          <p:cNvSpPr/>
          <p:nvPr/>
        </p:nvSpPr>
        <p:spPr>
          <a:xfrm>
            <a:off x="581814" y="1677669"/>
            <a:ext cx="5694383" cy="4578191"/>
          </a:xfrm>
          <a:prstGeom prst="rect">
            <a:avLst/>
          </a:prstGeom>
          <a:solidFill>
            <a:schemeClr val="bg2"/>
          </a:solidFill>
          <a:ln w="25400"/>
        </p:spPr>
        <p:txBody>
          <a:bodyPr lIns="15640" tIns="15640" rIns="15640" bIns="15640"/>
          <a:lstStyle/>
          <a:p>
            <a:pPr marL="0" marR="0" defTabSz="526542">
              <a:buClr>
                <a:srgbClr val="000000"/>
              </a:buClr>
              <a:defRPr sz="7800">
                <a:latin typeface="Helvetica Neue UltraLight"/>
                <a:ea typeface="Helvetica Neue UltraLight"/>
                <a:cs typeface="Helvetica Neue UltraLight"/>
                <a:sym typeface="Helvetica Neue UltraLight"/>
              </a:defRPr>
            </a:pPr>
            <a:endParaRPr sz="3203" dirty="0">
              <a:solidFill>
                <a:schemeClr val="bg1"/>
              </a:solidFill>
              <a:latin typeface="Ubuntu" panose="020B0504030602030204" pitchFamily="34" charset="0"/>
            </a:endParaRPr>
          </a:p>
        </p:txBody>
      </p:sp>
      <p:sp>
        <p:nvSpPr>
          <p:cNvPr id="1217" name="Rounded Rectangle"/>
          <p:cNvSpPr/>
          <p:nvPr/>
        </p:nvSpPr>
        <p:spPr>
          <a:xfrm>
            <a:off x="1567701" y="4258721"/>
            <a:ext cx="372261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8" name="Rounded Rectangle"/>
          <p:cNvSpPr/>
          <p:nvPr/>
        </p:nvSpPr>
        <p:spPr>
          <a:xfrm>
            <a:off x="2038154" y="4430756"/>
            <a:ext cx="2781705" cy="87557"/>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9" name="Rounded Rectangle"/>
          <p:cNvSpPr/>
          <p:nvPr/>
        </p:nvSpPr>
        <p:spPr>
          <a:xfrm>
            <a:off x="805513" y="4807482"/>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0" name="Rounded Rectangle"/>
          <p:cNvSpPr/>
          <p:nvPr/>
        </p:nvSpPr>
        <p:spPr>
          <a:xfrm>
            <a:off x="827601" y="2032551"/>
            <a:ext cx="697636" cy="185275"/>
          </a:xfrm>
          <a:prstGeom prst="roundRect">
            <a:avLst>
              <a:gd name="adj" fmla="val 17841"/>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1" name="Rounded Rectangle"/>
          <p:cNvSpPr/>
          <p:nvPr/>
        </p:nvSpPr>
        <p:spPr>
          <a:xfrm>
            <a:off x="1635657" y="2035429"/>
            <a:ext cx="1241817"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2" name="Rounded Rectangle"/>
          <p:cNvSpPr/>
          <p:nvPr/>
        </p:nvSpPr>
        <p:spPr>
          <a:xfrm>
            <a:off x="2979406" y="2035429"/>
            <a:ext cx="1241819"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3" name="Rounded Rectangle"/>
          <p:cNvSpPr/>
          <p:nvPr/>
        </p:nvSpPr>
        <p:spPr>
          <a:xfrm>
            <a:off x="4308969" y="2035429"/>
            <a:ext cx="1241819"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4" name="Shape"/>
          <p:cNvSpPr/>
          <p:nvPr/>
        </p:nvSpPr>
        <p:spPr>
          <a:xfrm>
            <a:off x="710782" y="1457003"/>
            <a:ext cx="138503" cy="1393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6237" y="0"/>
                  <a:pt x="21600" y="5419"/>
                  <a:pt x="21600" y="10763"/>
                </a:cubicBezTo>
                <a:cubicBezTo>
                  <a:pt x="21600" y="17518"/>
                  <a:pt x="16237" y="21600"/>
                  <a:pt x="10800" y="21600"/>
                </a:cubicBezTo>
                <a:cubicBezTo>
                  <a:pt x="4022" y="21600"/>
                  <a:pt x="0" y="17518"/>
                  <a:pt x="0" y="10763"/>
                </a:cubicBezTo>
                <a:cubicBezTo>
                  <a:pt x="0" y="5419"/>
                  <a:pt x="4022" y="0"/>
                  <a:pt x="10800" y="0"/>
                </a:cubicBezTo>
              </a:path>
            </a:pathLst>
          </a:custGeom>
          <a:solidFill>
            <a:schemeClr val="accent3"/>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25" name="Shape"/>
          <p:cNvSpPr/>
          <p:nvPr/>
        </p:nvSpPr>
        <p:spPr>
          <a:xfrm>
            <a:off x="898692" y="1457003"/>
            <a:ext cx="138504" cy="139325"/>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763" y="0"/>
                </a:lnTo>
                <a:cubicBezTo>
                  <a:pt x="17518" y="0"/>
                  <a:pt x="21600" y="5419"/>
                  <a:pt x="21600" y="10763"/>
                </a:cubicBezTo>
                <a:cubicBezTo>
                  <a:pt x="21600" y="17518"/>
                  <a:pt x="17518" y="21600"/>
                  <a:pt x="10763" y="21600"/>
                </a:cubicBezTo>
                <a:cubicBezTo>
                  <a:pt x="5344" y="21600"/>
                  <a:pt x="0" y="17518"/>
                  <a:pt x="0" y="10763"/>
                </a:cubicBezTo>
                <a:cubicBezTo>
                  <a:pt x="0" y="5419"/>
                  <a:pt x="5344" y="0"/>
                  <a:pt x="10763" y="0"/>
                </a:cubicBezTo>
              </a:path>
            </a:pathLst>
          </a:custGeom>
          <a:solidFill>
            <a:schemeClr val="accent1"/>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26" name="Rounded Rectangle"/>
          <p:cNvSpPr/>
          <p:nvPr/>
        </p:nvSpPr>
        <p:spPr>
          <a:xfrm>
            <a:off x="801048" y="2505811"/>
            <a:ext cx="1634648"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7" name="Rounded Rectangle"/>
          <p:cNvSpPr/>
          <p:nvPr/>
        </p:nvSpPr>
        <p:spPr>
          <a:xfrm>
            <a:off x="2611677" y="2505811"/>
            <a:ext cx="1634648"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8" name="Rounded Rectangle"/>
          <p:cNvSpPr/>
          <p:nvPr/>
        </p:nvSpPr>
        <p:spPr>
          <a:xfrm>
            <a:off x="4422313" y="2505811"/>
            <a:ext cx="1634649"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0" name="Shape"/>
          <p:cNvSpPr/>
          <p:nvPr/>
        </p:nvSpPr>
        <p:spPr>
          <a:xfrm>
            <a:off x="1087863" y="1457003"/>
            <a:ext cx="138504" cy="139325"/>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763" y="0"/>
                </a:lnTo>
                <a:cubicBezTo>
                  <a:pt x="16181" y="0"/>
                  <a:pt x="21600" y="5419"/>
                  <a:pt x="21600" y="10763"/>
                </a:cubicBezTo>
                <a:cubicBezTo>
                  <a:pt x="21600" y="17518"/>
                  <a:pt x="16181" y="21600"/>
                  <a:pt x="10763" y="21600"/>
                </a:cubicBezTo>
                <a:cubicBezTo>
                  <a:pt x="5344" y="21600"/>
                  <a:pt x="0" y="17518"/>
                  <a:pt x="0" y="10763"/>
                </a:cubicBezTo>
                <a:cubicBezTo>
                  <a:pt x="0" y="5419"/>
                  <a:pt x="5344" y="0"/>
                  <a:pt x="10763" y="0"/>
                </a:cubicBezTo>
              </a:path>
            </a:pathLst>
          </a:custGeom>
          <a:solidFill>
            <a:schemeClr val="accent2"/>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31" name="Triangle"/>
          <p:cNvSpPr/>
          <p:nvPr/>
        </p:nvSpPr>
        <p:spPr>
          <a:xfrm rot="5400000">
            <a:off x="3304015" y="3005338"/>
            <a:ext cx="411845" cy="4118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32" name="Rounded Rectangle"/>
          <p:cNvSpPr/>
          <p:nvPr/>
        </p:nvSpPr>
        <p:spPr>
          <a:xfrm>
            <a:off x="805513" y="4999648"/>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3" name="Rounded Rectangle"/>
          <p:cNvSpPr/>
          <p:nvPr/>
        </p:nvSpPr>
        <p:spPr>
          <a:xfrm>
            <a:off x="805513" y="5191815"/>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4" name="Rounded Rectangle"/>
          <p:cNvSpPr/>
          <p:nvPr/>
        </p:nvSpPr>
        <p:spPr>
          <a:xfrm>
            <a:off x="805513" y="5383980"/>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5" name="Rounded Rectangle"/>
          <p:cNvSpPr/>
          <p:nvPr/>
        </p:nvSpPr>
        <p:spPr>
          <a:xfrm>
            <a:off x="805513" y="5768313"/>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6" name="Rounded Rectangle"/>
          <p:cNvSpPr/>
          <p:nvPr/>
        </p:nvSpPr>
        <p:spPr>
          <a:xfrm>
            <a:off x="805513" y="5576147"/>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7"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238"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1239" name="Line"/>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240" name="Wireframe Sampl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Wireframe Sample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7" name="Group"/>
          <p:cNvGrpSpPr/>
          <p:nvPr/>
        </p:nvGrpSpPr>
        <p:grpSpPr>
          <a:xfrm>
            <a:off x="186733" y="9014366"/>
            <a:ext cx="6484543" cy="135711"/>
            <a:chOff x="0" y="0"/>
            <a:chExt cx="15797063" cy="330605"/>
          </a:xfrm>
        </p:grpSpPr>
        <p:sp>
          <p:nvSpPr>
            <p:cNvPr id="1243" name="Rectangle"/>
            <p:cNvSpPr/>
            <p:nvPr/>
          </p:nvSpPr>
          <p:spPr>
            <a:xfrm>
              <a:off x="-1" y="-1"/>
              <a:ext cx="3955785" cy="330607"/>
            </a:xfrm>
            <a:prstGeom prst="rect">
              <a:avLst/>
            </a:prstGeom>
            <a:solidFill>
              <a:srgbClr val="74C5BF"/>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4" name="Rectangle"/>
            <p:cNvSpPr/>
            <p:nvPr/>
          </p:nvSpPr>
          <p:spPr>
            <a:xfrm>
              <a:off x="3951651" y="-1"/>
              <a:ext cx="3955784" cy="330607"/>
            </a:xfrm>
            <a:prstGeom prst="rect">
              <a:avLst/>
            </a:prstGeom>
            <a:solidFill>
              <a:srgbClr val="F8655F"/>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5" name="Rectangle"/>
            <p:cNvSpPr/>
            <p:nvPr/>
          </p:nvSpPr>
          <p:spPr>
            <a:xfrm>
              <a:off x="7889628" y="-1"/>
              <a:ext cx="3955785" cy="330607"/>
            </a:xfrm>
            <a:prstGeom prst="rect">
              <a:avLst/>
            </a:prstGeom>
            <a:solidFill>
              <a:srgbClr val="FFBF77"/>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6" name="Rectangle"/>
            <p:cNvSpPr/>
            <p:nvPr/>
          </p:nvSpPr>
          <p:spPr>
            <a:xfrm>
              <a:off x="11841279" y="-1"/>
              <a:ext cx="3955785" cy="330607"/>
            </a:xfrm>
            <a:prstGeom prst="rect">
              <a:avLst/>
            </a:prstGeom>
            <a:solidFill>
              <a:srgbClr val="3497E0"/>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grpSp>
      <p:sp>
        <p:nvSpPr>
          <p:cNvPr id="1248" name="Project Plan"/>
          <p:cNvSpPr/>
          <p:nvPr/>
        </p:nvSpPr>
        <p:spPr>
          <a:xfrm>
            <a:off x="594220" y="1127533"/>
            <a:ext cx="4659656"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algn="l" defTabSz="474409">
              <a:lnSpc>
                <a:spcPct val="80000"/>
              </a:lnSpc>
              <a:defRPr sz="6400" b="1">
                <a:solidFill>
                  <a:srgbClr val="323C40"/>
                </a:solidFill>
                <a:uFillTx/>
                <a:latin typeface="Ubuntu"/>
                <a:ea typeface="Ubuntu"/>
                <a:cs typeface="Ubuntu"/>
                <a:sym typeface="Ubuntu"/>
              </a:defRPr>
            </a:pPr>
            <a:r>
              <a:rPr sz="2627">
                <a:solidFill>
                  <a:schemeClr val="bg1"/>
                </a:solidFill>
              </a:rPr>
              <a:t>Project Plan</a:t>
            </a:r>
          </a:p>
        </p:txBody>
      </p:sp>
      <p:sp>
        <p:nvSpPr>
          <p:cNvPr id="1250" name="00 Happy Str.,…"/>
          <p:cNvSpPr/>
          <p:nvPr/>
        </p:nvSpPr>
        <p:spPr>
          <a:xfrm>
            <a:off x="619396" y="2264267"/>
            <a:ext cx="1846787" cy="61536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00 Happy Str., </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000000 Your Town, US</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err="1">
                <a:solidFill>
                  <a:schemeClr val="bg1"/>
                </a:solidFill>
              </a:rPr>
              <a:t>contact@email.com</a:t>
            </a:r>
            <a:endParaRPr sz="1232" dirty="0">
              <a:solidFill>
                <a:schemeClr val="bg1"/>
              </a:solidFill>
            </a:endParaRPr>
          </a:p>
        </p:txBody>
      </p:sp>
      <p:sp>
        <p:nvSpPr>
          <p:cNvPr id="1251" name="Office: +1 111-000-000…"/>
          <p:cNvSpPr/>
          <p:nvPr/>
        </p:nvSpPr>
        <p:spPr>
          <a:xfrm>
            <a:off x="2444025" y="2264269"/>
            <a:ext cx="1846787" cy="61536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Office: +1 111-000-000</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Mobile: +1 111-000-0000</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Hotline: 1800 - 2000</a:t>
            </a:r>
          </a:p>
        </p:txBody>
      </p:sp>
      <p:sp>
        <p:nvSpPr>
          <p:cNvPr id="13" name="00 Happy Str.,…">
            <a:extLst>
              <a:ext uri="{FF2B5EF4-FFF2-40B4-BE49-F238E27FC236}">
                <a16:creationId xmlns:a16="http://schemas.microsoft.com/office/drawing/2014/main" id="{3F6C6CA0-1BDF-3240-9D6A-697348B28586}"/>
              </a:ext>
            </a:extLst>
          </p:cNvPr>
          <p:cNvSpPr/>
          <p:nvPr/>
        </p:nvSpPr>
        <p:spPr>
          <a:xfrm>
            <a:off x="619395" y="1520871"/>
            <a:ext cx="1846787" cy="19819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lang="en-US" sz="1232" dirty="0" err="1">
                <a:solidFill>
                  <a:schemeClr val="bg1"/>
                </a:solidFill>
              </a:rPr>
              <a:t>www.mycompany.com</a:t>
            </a:r>
            <a:endParaRPr sz="1232" dirty="0">
              <a:solidFill>
                <a:schemeClr val="bg1"/>
              </a:solidFill>
            </a:endParaRPr>
          </a:p>
        </p:txBody>
      </p:sp>
      <p:sp>
        <p:nvSpPr>
          <p:cNvPr id="2" name="Picture Placeholder 1">
            <a:extLst>
              <a:ext uri="{FF2B5EF4-FFF2-40B4-BE49-F238E27FC236}">
                <a16:creationId xmlns:a16="http://schemas.microsoft.com/office/drawing/2014/main" id="{9C442E79-678B-1841-B32F-A024CA3B61DB}"/>
              </a:ext>
            </a:extLst>
          </p:cNvPr>
          <p:cNvSpPr>
            <a:spLocks noGrp="1"/>
          </p:cNvSpPr>
          <p:nvPr>
            <p:ph type="pic" sz="quarter" idx="10"/>
          </p:nvPr>
        </p:nvSpPr>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roject Timeline"/>
          <p:cNvSpPr/>
          <p:nvPr/>
        </p:nvSpPr>
        <p:spPr>
          <a:xfrm>
            <a:off x="1505448" y="530221"/>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Premières étapes du projet</a:t>
            </a:r>
            <a:endParaRPr sz="2627" dirty="0">
              <a:solidFill>
                <a:schemeClr val="bg1"/>
              </a:solidFill>
            </a:endParaRPr>
          </a:p>
        </p:txBody>
      </p:sp>
      <p:sp>
        <p:nvSpPr>
          <p:cNvPr id="371" name="01.12.20XX"/>
          <p:cNvSpPr/>
          <p:nvPr/>
        </p:nvSpPr>
        <p:spPr>
          <a:xfrm>
            <a:off x="1065666" y="4018874"/>
            <a:ext cx="97862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0</a:t>
            </a:r>
            <a:r>
              <a:rPr lang="fr-FR" sz="1232" dirty="0">
                <a:solidFill>
                  <a:schemeClr val="bg1"/>
                </a:solidFill>
              </a:rPr>
              <a:t>5.01.2021</a:t>
            </a:r>
            <a:endParaRPr sz="1232" dirty="0">
              <a:solidFill>
                <a:schemeClr val="bg1"/>
              </a:solidFill>
            </a:endParaRPr>
          </a:p>
        </p:txBody>
      </p:sp>
      <p:sp>
        <p:nvSpPr>
          <p:cNvPr id="372" name="Line"/>
          <p:cNvSpPr/>
          <p:nvPr/>
        </p:nvSpPr>
        <p:spPr>
          <a:xfrm flipH="1" flipV="1">
            <a:off x="1554971" y="4259900"/>
            <a:ext cx="0" cy="595276"/>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73" name="Circle"/>
          <p:cNvSpPr/>
          <p:nvPr/>
        </p:nvSpPr>
        <p:spPr>
          <a:xfrm>
            <a:off x="1193529" y="4819062"/>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74" name="Shape"/>
          <p:cNvSpPr/>
          <p:nvPr/>
        </p:nvSpPr>
        <p:spPr>
          <a:xfrm>
            <a:off x="1395302" y="5021003"/>
            <a:ext cx="319340" cy="319011"/>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7"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75" name="Action One"/>
          <p:cNvSpPr/>
          <p:nvPr/>
        </p:nvSpPr>
        <p:spPr>
          <a:xfrm>
            <a:off x="938688" y="2525690"/>
            <a:ext cx="12325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n°1</a:t>
            </a:r>
            <a:endParaRPr sz="1232" dirty="0">
              <a:solidFill>
                <a:schemeClr val="bg1"/>
              </a:solidFill>
            </a:endParaRPr>
          </a:p>
        </p:txBody>
      </p:sp>
      <p:sp>
        <p:nvSpPr>
          <p:cNvPr id="376" name="Lorem ipsum, or lipsum as it is sometimes known, is dummy text."/>
          <p:cNvSpPr/>
          <p:nvPr/>
        </p:nvSpPr>
        <p:spPr>
          <a:xfrm>
            <a:off x="762499" y="2919374"/>
            <a:ext cx="1584944" cy="82394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Création du groupe,  prise de connaissance du sujet, et choix du projet.</a:t>
            </a:r>
            <a:endParaRPr sz="1232" dirty="0">
              <a:solidFill>
                <a:schemeClr val="bg1"/>
              </a:solidFill>
            </a:endParaRPr>
          </a:p>
        </p:txBody>
      </p:sp>
      <p:sp>
        <p:nvSpPr>
          <p:cNvPr id="383" name="Line"/>
          <p:cNvSpPr/>
          <p:nvPr/>
        </p:nvSpPr>
        <p:spPr>
          <a:xfrm flipH="1" flipV="1">
            <a:off x="3453079" y="4259905"/>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84" name="Circle"/>
          <p:cNvSpPr/>
          <p:nvPr/>
        </p:nvSpPr>
        <p:spPr>
          <a:xfrm>
            <a:off x="3091637" y="4824277"/>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85" name="Shape"/>
          <p:cNvSpPr/>
          <p:nvPr/>
        </p:nvSpPr>
        <p:spPr>
          <a:xfrm>
            <a:off x="3277629" y="5026217"/>
            <a:ext cx="350911" cy="319011"/>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86" name="01.12.20XX"/>
          <p:cNvSpPr/>
          <p:nvPr/>
        </p:nvSpPr>
        <p:spPr>
          <a:xfrm>
            <a:off x="2963774" y="3948235"/>
            <a:ext cx="978621"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Semaine du 05.01.2021</a:t>
            </a:r>
            <a:endParaRPr sz="1232" dirty="0">
              <a:solidFill>
                <a:schemeClr val="bg1"/>
              </a:solidFill>
            </a:endParaRPr>
          </a:p>
        </p:txBody>
      </p:sp>
      <p:sp>
        <p:nvSpPr>
          <p:cNvPr id="387" name="Action Two"/>
          <p:cNvSpPr/>
          <p:nvPr/>
        </p:nvSpPr>
        <p:spPr>
          <a:xfrm>
            <a:off x="2836794" y="2530904"/>
            <a:ext cx="12325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n°2</a:t>
            </a:r>
            <a:endParaRPr sz="1232" dirty="0">
              <a:solidFill>
                <a:schemeClr val="bg1"/>
              </a:solidFill>
            </a:endParaRPr>
          </a:p>
        </p:txBody>
      </p:sp>
      <p:sp>
        <p:nvSpPr>
          <p:cNvPr id="393" name="Lorem ipsum, or lipsum as it is sometimes known, is dummy text."/>
          <p:cNvSpPr/>
          <p:nvPr/>
        </p:nvSpPr>
        <p:spPr>
          <a:xfrm>
            <a:off x="2660607" y="2924586"/>
            <a:ext cx="1584944" cy="82394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Réunion des membres pour un débat d’idées et début de la rédaction du cahier des charges. </a:t>
            </a:r>
            <a:endParaRPr sz="1232" dirty="0">
              <a:solidFill>
                <a:schemeClr val="bg1"/>
              </a:solidFill>
            </a:endParaRPr>
          </a:p>
        </p:txBody>
      </p:sp>
      <p:sp>
        <p:nvSpPr>
          <p:cNvPr id="395" name="Line"/>
          <p:cNvSpPr/>
          <p:nvPr/>
        </p:nvSpPr>
        <p:spPr>
          <a:xfrm flipH="1" flipV="1">
            <a:off x="5237245" y="4259905"/>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96" name="Circle"/>
          <p:cNvSpPr/>
          <p:nvPr/>
        </p:nvSpPr>
        <p:spPr>
          <a:xfrm>
            <a:off x="4875804" y="4811707"/>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97" name="Shape"/>
          <p:cNvSpPr/>
          <p:nvPr/>
        </p:nvSpPr>
        <p:spPr>
          <a:xfrm>
            <a:off x="5049032" y="4984936"/>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98" name="01.12.20XX"/>
          <p:cNvSpPr/>
          <p:nvPr/>
        </p:nvSpPr>
        <p:spPr>
          <a:xfrm>
            <a:off x="4747940" y="4011518"/>
            <a:ext cx="97862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27.01.2021</a:t>
            </a:r>
            <a:endParaRPr sz="1232" dirty="0">
              <a:solidFill>
                <a:schemeClr val="bg1"/>
              </a:solidFill>
            </a:endParaRPr>
          </a:p>
        </p:txBody>
      </p:sp>
      <p:sp>
        <p:nvSpPr>
          <p:cNvPr id="399" name="Action Three"/>
          <p:cNvSpPr/>
          <p:nvPr/>
        </p:nvSpPr>
        <p:spPr>
          <a:xfrm>
            <a:off x="4620961" y="2518334"/>
            <a:ext cx="12325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n°3</a:t>
            </a:r>
            <a:endParaRPr sz="1232" dirty="0">
              <a:solidFill>
                <a:schemeClr val="bg1"/>
              </a:solidFill>
            </a:endParaRPr>
          </a:p>
        </p:txBody>
      </p:sp>
      <p:sp>
        <p:nvSpPr>
          <p:cNvPr id="405" name="Lorem ipsum, or lipsum as it is sometimes known, is dummy text."/>
          <p:cNvSpPr/>
          <p:nvPr/>
        </p:nvSpPr>
        <p:spPr>
          <a:xfrm>
            <a:off x="4444780" y="2912018"/>
            <a:ext cx="1584943" cy="1032527"/>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Premier point d’avancement, présentation des idées aux enseignants pour validation.</a:t>
            </a:r>
            <a:endParaRPr sz="1232" dirty="0">
              <a:solidFill>
                <a:schemeClr val="bg1"/>
              </a:solidFill>
            </a:endParaRPr>
          </a:p>
        </p:txBody>
      </p:sp>
      <p:pic>
        <p:nvPicPr>
          <p:cNvPr id="39" name="Picture 2">
            <a:extLst>
              <a:ext uri="{FF2B5EF4-FFF2-40B4-BE49-F238E27FC236}">
                <a16:creationId xmlns:a16="http://schemas.microsoft.com/office/drawing/2014/main" id="{8551122A-AD8B-46A2-A0EF-B5214910B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nning Cycle Flowchart"/>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Plan des étapes du projet</a:t>
            </a:r>
            <a:endParaRPr sz="2627" dirty="0">
              <a:solidFill>
                <a:schemeClr val="bg1"/>
              </a:solidFill>
            </a:endParaRPr>
          </a:p>
        </p:txBody>
      </p:sp>
      <p:sp>
        <p:nvSpPr>
          <p:cNvPr id="210" name="Rectangle"/>
          <p:cNvSpPr/>
          <p:nvPr/>
        </p:nvSpPr>
        <p:spPr>
          <a:xfrm>
            <a:off x="2794087" y="7608245"/>
            <a:ext cx="1244416" cy="507391"/>
          </a:xfrm>
          <a:prstGeom prst="rect">
            <a:avLst/>
          </a:prstGeom>
          <a:solidFill>
            <a:schemeClr val="tx2"/>
          </a:solidFill>
          <a:ln w="50800" cap="flat">
            <a:solidFill>
              <a:schemeClr val="tx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1" name="Feedback"/>
          <p:cNvSpPr/>
          <p:nvPr/>
        </p:nvSpPr>
        <p:spPr>
          <a:xfrm>
            <a:off x="2863214" y="7792894"/>
            <a:ext cx="1123627" cy="1555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Présentation</a:t>
            </a:r>
            <a:endParaRPr sz="1232" dirty="0">
              <a:solidFill>
                <a:schemeClr val="bg1"/>
              </a:solidFill>
            </a:endParaRPr>
          </a:p>
        </p:txBody>
      </p:sp>
      <p:sp>
        <p:nvSpPr>
          <p:cNvPr id="213" name="Rectangle"/>
          <p:cNvSpPr/>
          <p:nvPr/>
        </p:nvSpPr>
        <p:spPr>
          <a:xfrm>
            <a:off x="19957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4" name="Rectangle"/>
          <p:cNvSpPr/>
          <p:nvPr/>
        </p:nvSpPr>
        <p:spPr>
          <a:xfrm>
            <a:off x="36098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5" name="Analysis of Opportunities"/>
          <p:cNvSpPr/>
          <p:nvPr/>
        </p:nvSpPr>
        <p:spPr>
          <a:xfrm>
            <a:off x="2054004" y="1618318"/>
            <a:ext cx="1123625" cy="3072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Création du groupe</a:t>
            </a:r>
            <a:endParaRPr sz="1232" dirty="0">
              <a:solidFill>
                <a:schemeClr val="bg1"/>
              </a:solidFill>
            </a:endParaRPr>
          </a:p>
        </p:txBody>
      </p:sp>
      <p:sp>
        <p:nvSpPr>
          <p:cNvPr id="216" name="Identify Aim"/>
          <p:cNvSpPr/>
          <p:nvPr/>
        </p:nvSpPr>
        <p:spPr>
          <a:xfrm>
            <a:off x="3670264" y="1618325"/>
            <a:ext cx="1123627" cy="3072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Début de la réflexion</a:t>
            </a:r>
            <a:endParaRPr sz="1232" dirty="0">
              <a:solidFill>
                <a:schemeClr val="bg1"/>
              </a:solidFill>
            </a:endParaRPr>
          </a:p>
        </p:txBody>
      </p:sp>
      <p:sp>
        <p:nvSpPr>
          <p:cNvPr id="217" name="Line"/>
          <p:cNvSpPr/>
          <p:nvPr/>
        </p:nvSpPr>
        <p:spPr>
          <a:xfrm>
            <a:off x="3274955" y="1771951"/>
            <a:ext cx="144179"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8" name="Triangle"/>
          <p:cNvSpPr/>
          <p:nvPr/>
        </p:nvSpPr>
        <p:spPr>
          <a:xfrm rot="5400000">
            <a:off x="3396171" y="1699866"/>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0" name="Line"/>
          <p:cNvSpPr/>
          <p:nvPr/>
        </p:nvSpPr>
        <p:spPr>
          <a:xfrm flipH="1">
            <a:off x="3430237" y="2180619"/>
            <a:ext cx="0" cy="539104"/>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1" name="Triangle"/>
          <p:cNvSpPr/>
          <p:nvPr/>
        </p:nvSpPr>
        <p:spPr>
          <a:xfrm rot="10800000">
            <a:off x="3358149" y="269669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3" name="Rectangle"/>
          <p:cNvSpPr/>
          <p:nvPr/>
        </p:nvSpPr>
        <p:spPr>
          <a:xfrm>
            <a:off x="1477215" y="3751201"/>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4" name="Rectangle"/>
          <p:cNvSpPr/>
          <p:nvPr/>
        </p:nvSpPr>
        <p:spPr>
          <a:xfrm>
            <a:off x="4175345" y="3761628"/>
            <a:ext cx="1244415"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5" name="Rectangle"/>
          <p:cNvSpPr/>
          <p:nvPr/>
        </p:nvSpPr>
        <p:spPr>
          <a:xfrm>
            <a:off x="2818317" y="3022847"/>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6" name="Rectangle"/>
          <p:cNvSpPr/>
          <p:nvPr/>
        </p:nvSpPr>
        <p:spPr>
          <a:xfrm>
            <a:off x="2818317" y="4538274"/>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7" name="Explore Options"/>
          <p:cNvSpPr/>
          <p:nvPr/>
        </p:nvSpPr>
        <p:spPr>
          <a:xfrm>
            <a:off x="1539780" y="3851266"/>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Tests unitaire des fonctions</a:t>
            </a:r>
            <a:endParaRPr sz="1232" dirty="0">
              <a:solidFill>
                <a:schemeClr val="bg1"/>
              </a:solidFill>
            </a:endParaRPr>
          </a:p>
        </p:txBody>
      </p:sp>
      <p:sp>
        <p:nvSpPr>
          <p:cNvPr id="228" name="Selection of Best Options"/>
          <p:cNvSpPr/>
          <p:nvPr/>
        </p:nvSpPr>
        <p:spPr>
          <a:xfrm>
            <a:off x="2878717" y="3198758"/>
            <a:ext cx="112362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Réunion d’idées</a:t>
            </a:r>
            <a:endParaRPr sz="1232" dirty="0">
              <a:solidFill>
                <a:schemeClr val="bg1"/>
              </a:solidFill>
            </a:endParaRPr>
          </a:p>
        </p:txBody>
      </p:sp>
      <p:sp>
        <p:nvSpPr>
          <p:cNvPr id="229" name="Plan…"/>
          <p:cNvSpPr/>
          <p:nvPr/>
        </p:nvSpPr>
        <p:spPr>
          <a:xfrm>
            <a:off x="2878717" y="463833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lang="fr-FR" sz="1232" dirty="0">
                <a:solidFill>
                  <a:schemeClr val="bg1"/>
                </a:solidFill>
              </a:rPr>
              <a:t>Programmation des fonctions</a:t>
            </a:r>
            <a:endParaRPr sz="1232" dirty="0">
              <a:solidFill>
                <a:schemeClr val="bg1"/>
              </a:solidFill>
            </a:endParaRPr>
          </a:p>
        </p:txBody>
      </p:sp>
      <p:sp>
        <p:nvSpPr>
          <p:cNvPr id="230" name="Detailed Planning"/>
          <p:cNvSpPr/>
          <p:nvPr/>
        </p:nvSpPr>
        <p:spPr>
          <a:xfrm>
            <a:off x="4235740" y="386169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Rédaction de documents </a:t>
            </a:r>
            <a:endParaRPr sz="1232" dirty="0">
              <a:solidFill>
                <a:schemeClr val="bg1"/>
              </a:solidFill>
            </a:endParaRPr>
          </a:p>
        </p:txBody>
      </p:sp>
      <p:sp>
        <p:nvSpPr>
          <p:cNvPr id="231" name="Line"/>
          <p:cNvSpPr/>
          <p:nvPr/>
        </p:nvSpPr>
        <p:spPr>
          <a:xfrm>
            <a:off x="2099681" y="4814100"/>
            <a:ext cx="563723"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2" name="Line"/>
          <p:cNvSpPr/>
          <p:nvPr/>
        </p:nvSpPr>
        <p:spPr>
          <a:xfrm flipV="1">
            <a:off x="2095512"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3" name="Line"/>
          <p:cNvSpPr/>
          <p:nvPr/>
        </p:nvSpPr>
        <p:spPr>
          <a:xfrm>
            <a:off x="4271584" y="4814100"/>
            <a:ext cx="53554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4" name="Line"/>
          <p:cNvSpPr/>
          <p:nvPr/>
        </p:nvSpPr>
        <p:spPr>
          <a:xfrm flipV="1">
            <a:off x="4807120"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5" name="Line"/>
          <p:cNvSpPr/>
          <p:nvPr/>
        </p:nvSpPr>
        <p:spPr>
          <a:xfrm>
            <a:off x="2099683" y="3242129"/>
            <a:ext cx="54263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6" name="Line"/>
          <p:cNvSpPr/>
          <p:nvPr/>
        </p:nvSpPr>
        <p:spPr>
          <a:xfrm flipV="1">
            <a:off x="2095512"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7" name="Line"/>
          <p:cNvSpPr/>
          <p:nvPr/>
        </p:nvSpPr>
        <p:spPr>
          <a:xfrm>
            <a:off x="4235738" y="3242129"/>
            <a:ext cx="578479"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8" name="Line"/>
          <p:cNvSpPr/>
          <p:nvPr/>
        </p:nvSpPr>
        <p:spPr>
          <a:xfrm flipV="1">
            <a:off x="4807120"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9" name="Triangle"/>
          <p:cNvSpPr/>
          <p:nvPr/>
        </p:nvSpPr>
        <p:spPr>
          <a:xfrm rot="5400000">
            <a:off x="2546348" y="317004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0" name="Triangle"/>
          <p:cNvSpPr/>
          <p:nvPr/>
        </p:nvSpPr>
        <p:spPr>
          <a:xfrm rot="10800000">
            <a:off x="4735036" y="353022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1" name="Triangle"/>
          <p:cNvSpPr/>
          <p:nvPr/>
        </p:nvSpPr>
        <p:spPr>
          <a:xfrm rot="16200000">
            <a:off x="4224664" y="474201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2" name="Triangle"/>
          <p:cNvSpPr/>
          <p:nvPr/>
        </p:nvSpPr>
        <p:spPr>
          <a:xfrm>
            <a:off x="2023428" y="4389287"/>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3" name="Rectangle"/>
          <p:cNvSpPr/>
          <p:nvPr/>
        </p:nvSpPr>
        <p:spPr>
          <a:xfrm>
            <a:off x="1977123"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4" name="Rectangle"/>
          <p:cNvSpPr/>
          <p:nvPr/>
        </p:nvSpPr>
        <p:spPr>
          <a:xfrm>
            <a:off x="3628511"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5" name="Plan…"/>
          <p:cNvSpPr/>
          <p:nvPr/>
        </p:nvSpPr>
        <p:spPr>
          <a:xfrm>
            <a:off x="1995817" y="6161163"/>
            <a:ext cx="1205571" cy="3072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0" marR="0" defTabSz="474409">
              <a:lnSpc>
                <a:spcPct val="80000"/>
              </a:lnSpc>
              <a:defRPr sz="3000">
                <a:solidFill>
                  <a:srgbClr val="323C40"/>
                </a:solidFill>
                <a:uFillTx/>
                <a:latin typeface="Ubuntu"/>
                <a:ea typeface="Ubuntu"/>
                <a:cs typeface="Ubuntu"/>
                <a:sym typeface="Ubuntu"/>
              </a:defRPr>
            </a:pPr>
            <a:r>
              <a:rPr lang="fr-FR" sz="1232" dirty="0">
                <a:solidFill>
                  <a:schemeClr val="bg1"/>
                </a:solidFill>
              </a:rPr>
              <a:t>Demande de sous-traitance</a:t>
            </a:r>
            <a:endParaRPr sz="1232" dirty="0">
              <a:solidFill>
                <a:schemeClr val="bg1"/>
              </a:solidFill>
            </a:endParaRPr>
          </a:p>
        </p:txBody>
      </p:sp>
      <p:sp>
        <p:nvSpPr>
          <p:cNvPr id="246" name="Closure of Plan"/>
          <p:cNvSpPr/>
          <p:nvPr/>
        </p:nvSpPr>
        <p:spPr>
          <a:xfrm>
            <a:off x="3647939" y="6085319"/>
            <a:ext cx="1205571" cy="458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a:t>
            </a:r>
            <a:endParaRPr sz="1232" dirty="0">
              <a:solidFill>
                <a:schemeClr val="bg1"/>
              </a:solidFill>
            </a:endParaRPr>
          </a:p>
        </p:txBody>
      </p:sp>
      <p:sp>
        <p:nvSpPr>
          <p:cNvPr id="247" name="Line"/>
          <p:cNvSpPr/>
          <p:nvPr/>
        </p:nvSpPr>
        <p:spPr>
          <a:xfrm>
            <a:off x="3266020" y="6314796"/>
            <a:ext cx="197035"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8" name="Triangle"/>
          <p:cNvSpPr/>
          <p:nvPr/>
        </p:nvSpPr>
        <p:spPr>
          <a:xfrm rot="5400000">
            <a:off x="3404348" y="624402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0" name="Line"/>
          <p:cNvSpPr/>
          <p:nvPr/>
        </p:nvSpPr>
        <p:spPr>
          <a:xfrm flipH="1">
            <a:off x="3430237" y="5237063"/>
            <a:ext cx="0" cy="503811"/>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1" name="Triangle"/>
          <p:cNvSpPr/>
          <p:nvPr/>
        </p:nvSpPr>
        <p:spPr>
          <a:xfrm rot="10800000">
            <a:off x="3358149" y="5717836"/>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3" name="Line"/>
          <p:cNvSpPr/>
          <p:nvPr/>
        </p:nvSpPr>
        <p:spPr>
          <a:xfrm flipH="1">
            <a:off x="3430237" y="6756343"/>
            <a:ext cx="0" cy="529512"/>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4" name="Triangle"/>
          <p:cNvSpPr/>
          <p:nvPr/>
        </p:nvSpPr>
        <p:spPr>
          <a:xfrm rot="10800000">
            <a:off x="3358149" y="726282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pic>
        <p:nvPicPr>
          <p:cNvPr id="48" name="Picture 2">
            <a:extLst>
              <a:ext uri="{FF2B5EF4-FFF2-40B4-BE49-F238E27FC236}">
                <a16:creationId xmlns:a16="http://schemas.microsoft.com/office/drawing/2014/main" id="{1FD5662A-39B3-43B6-B794-D58D41009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llipse 39">
            <a:extLst>
              <a:ext uri="{FF2B5EF4-FFF2-40B4-BE49-F238E27FC236}">
                <a16:creationId xmlns:a16="http://schemas.microsoft.com/office/drawing/2014/main" id="{DAB30D8F-C6E0-40B5-B15B-49746AAE0AE3}"/>
              </a:ext>
            </a:extLst>
          </p:cNvPr>
          <p:cNvSpPr/>
          <p:nvPr/>
        </p:nvSpPr>
        <p:spPr>
          <a:xfrm rot="1709176">
            <a:off x="2924176" y="3335691"/>
            <a:ext cx="5013543" cy="7221828"/>
          </a:xfrm>
          <a:prstGeom prst="ellipse">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2" name="Planning Cycle Flowchart">
            <a:extLst>
              <a:ext uri="{FF2B5EF4-FFF2-40B4-BE49-F238E27FC236}">
                <a16:creationId xmlns:a16="http://schemas.microsoft.com/office/drawing/2014/main" id="{BE5FAE4A-EF76-4744-BED8-0FDEE1030C26}"/>
              </a:ext>
            </a:extLst>
          </p:cNvPr>
          <p:cNvSpPr/>
          <p:nvPr/>
        </p:nvSpPr>
        <p:spPr>
          <a:xfrm>
            <a:off x="1505448" y="552201"/>
            <a:ext cx="3847363" cy="6549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Présentation de la méthode de travail</a:t>
            </a:r>
            <a:endParaRPr sz="2627" dirty="0">
              <a:solidFill>
                <a:schemeClr val="bg1"/>
              </a:solidFill>
            </a:endParaRPr>
          </a:p>
        </p:txBody>
      </p:sp>
      <p:pic>
        <p:nvPicPr>
          <p:cNvPr id="25" name="Image 24">
            <a:extLst>
              <a:ext uri="{FF2B5EF4-FFF2-40B4-BE49-F238E27FC236}">
                <a16:creationId xmlns:a16="http://schemas.microsoft.com/office/drawing/2014/main" id="{12CD41F2-3955-4861-AFC2-9F51588CB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308124"/>
            <a:ext cx="6858000" cy="2691840"/>
          </a:xfrm>
          <a:prstGeom prst="rect">
            <a:avLst/>
          </a:prstGeom>
        </p:spPr>
      </p:pic>
      <p:sp>
        <p:nvSpPr>
          <p:cNvPr id="26" name="ZoneTexte 25">
            <a:extLst>
              <a:ext uri="{FF2B5EF4-FFF2-40B4-BE49-F238E27FC236}">
                <a16:creationId xmlns:a16="http://schemas.microsoft.com/office/drawing/2014/main" id="{077408B8-FFD5-4746-8A22-849CC6736FA1}"/>
              </a:ext>
            </a:extLst>
          </p:cNvPr>
          <p:cNvSpPr txBox="1"/>
          <p:nvPr/>
        </p:nvSpPr>
        <p:spPr>
          <a:xfrm>
            <a:off x="125260" y="5565198"/>
            <a:ext cx="122755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Exigences du produit par le client.</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27" name="ZoneTexte 26">
            <a:extLst>
              <a:ext uri="{FF2B5EF4-FFF2-40B4-BE49-F238E27FC236}">
                <a16:creationId xmlns:a16="http://schemas.microsoft.com/office/drawing/2014/main" id="{B5A33E96-E74C-490F-93A5-E3939C9008FD}"/>
              </a:ext>
            </a:extLst>
          </p:cNvPr>
          <p:cNvSpPr txBox="1"/>
          <p:nvPr/>
        </p:nvSpPr>
        <p:spPr>
          <a:xfrm>
            <a:off x="2063662" y="5503650"/>
            <a:ext cx="1227551"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Début de la réflexion et rédaction des carnets.</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29" name="ZoneTexte 28">
            <a:extLst>
              <a:ext uri="{FF2B5EF4-FFF2-40B4-BE49-F238E27FC236}">
                <a16:creationId xmlns:a16="http://schemas.microsoft.com/office/drawing/2014/main" id="{DE6B93A9-66D0-4C32-B002-F1C72CECF7DC}"/>
              </a:ext>
            </a:extLst>
          </p:cNvPr>
          <p:cNvSpPr txBox="1"/>
          <p:nvPr/>
        </p:nvSpPr>
        <p:spPr>
          <a:xfrm>
            <a:off x="4262002" y="3240203"/>
            <a:ext cx="152922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Réunion à chaque séance.</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0" name="ZoneTexte 29">
            <a:extLst>
              <a:ext uri="{FF2B5EF4-FFF2-40B4-BE49-F238E27FC236}">
                <a16:creationId xmlns:a16="http://schemas.microsoft.com/office/drawing/2014/main" id="{1429D18D-4507-48C7-8C54-F0C23FF2A9C1}"/>
              </a:ext>
            </a:extLst>
          </p:cNvPr>
          <p:cNvSpPr txBox="1"/>
          <p:nvPr/>
        </p:nvSpPr>
        <p:spPr>
          <a:xfrm>
            <a:off x="3623174" y="4089787"/>
            <a:ext cx="137471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Sprint de programmation, et tests. </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1" name="ZoneTexte 30">
            <a:extLst>
              <a:ext uri="{FF2B5EF4-FFF2-40B4-BE49-F238E27FC236}">
                <a16:creationId xmlns:a16="http://schemas.microsoft.com/office/drawing/2014/main" id="{4C48C024-9C94-4899-82F5-BA664B150B32}"/>
              </a:ext>
            </a:extLst>
          </p:cNvPr>
          <p:cNvSpPr txBox="1"/>
          <p:nvPr/>
        </p:nvSpPr>
        <p:spPr>
          <a:xfrm>
            <a:off x="5505189" y="5831923"/>
            <a:ext cx="122755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Livraison du produit final.</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2" name="ZoneTexte 31">
            <a:extLst>
              <a:ext uri="{FF2B5EF4-FFF2-40B4-BE49-F238E27FC236}">
                <a16:creationId xmlns:a16="http://schemas.microsoft.com/office/drawing/2014/main" id="{A1A3F360-444F-4244-A476-6A33BF042FE1}"/>
              </a:ext>
            </a:extLst>
          </p:cNvPr>
          <p:cNvSpPr txBox="1"/>
          <p:nvPr/>
        </p:nvSpPr>
        <p:spPr>
          <a:xfrm>
            <a:off x="366385" y="6962779"/>
            <a:ext cx="5849655" cy="11798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l" defTabSz="2057400" rtl="0" fontAlgn="auto" latinLnBrk="0" hangingPunct="0">
              <a:lnSpc>
                <a:spcPct val="100000"/>
              </a:lnSpc>
              <a:spcBef>
                <a:spcPts val="0"/>
              </a:spcBef>
              <a:spcAft>
                <a:spcPts val="0"/>
              </a:spcAft>
              <a:buClrTx/>
              <a:buSzTx/>
              <a:buFontTx/>
              <a:buNone/>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Décomposition en étapes :</a:t>
            </a:r>
          </a:p>
          <a:p>
            <a:pPr marL="91387" marR="91387" indent="0" algn="l" defTabSz="2057400" rtl="0" fontAlgn="auto" latinLnBrk="0" hangingPunct="0">
              <a:lnSpc>
                <a:spcPct val="100000"/>
              </a:lnSpc>
              <a:spcBef>
                <a:spcPts val="0"/>
              </a:spcBef>
              <a:spcAft>
                <a:spcPts val="0"/>
              </a:spcAft>
              <a:buClrTx/>
              <a:buSzTx/>
              <a:buFontTx/>
              <a:buNone/>
              <a:tabLst/>
            </a:pPr>
            <a:r>
              <a:rPr lang="fr-FR" sz="1400" dirty="0">
                <a:solidFill>
                  <a:schemeClr val="bg1"/>
                </a:solidFill>
              </a:rPr>
              <a:t>-     Réception des exigences du client.</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Début de la réflexion et rédaction des cahiers.</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Ana</a:t>
            </a:r>
            <a:r>
              <a:rPr lang="fr-FR" sz="1400" dirty="0">
                <a:solidFill>
                  <a:schemeClr val="bg1"/>
                </a:solidFill>
              </a:rPr>
              <a:t>lyse, développement, tests et réunions à chaque séance.</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Livraison du pro</a:t>
            </a:r>
            <a:r>
              <a:rPr lang="fr-FR" sz="1400" dirty="0">
                <a:solidFill>
                  <a:schemeClr val="bg1"/>
                </a:solidFill>
              </a:rPr>
              <a:t>duit final.</a:t>
            </a:r>
            <a:endPar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3" name="ZoneTexte 32">
            <a:extLst>
              <a:ext uri="{FF2B5EF4-FFF2-40B4-BE49-F238E27FC236}">
                <a16:creationId xmlns:a16="http://schemas.microsoft.com/office/drawing/2014/main" id="{5B3B8B31-FA23-4FE2-9EC9-069CF05D4775}"/>
              </a:ext>
            </a:extLst>
          </p:cNvPr>
          <p:cNvSpPr txBox="1"/>
          <p:nvPr/>
        </p:nvSpPr>
        <p:spPr>
          <a:xfrm>
            <a:off x="-388307" y="2279882"/>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Méthode agile : </a:t>
            </a:r>
          </a:p>
        </p:txBody>
      </p:sp>
      <p:cxnSp>
        <p:nvCxnSpPr>
          <p:cNvPr id="35" name="Connecteur droit 34">
            <a:extLst>
              <a:ext uri="{FF2B5EF4-FFF2-40B4-BE49-F238E27FC236}">
                <a16:creationId xmlns:a16="http://schemas.microsoft.com/office/drawing/2014/main" id="{27B02EF4-66BE-4C7B-B51E-533DFED2C8EA}"/>
              </a:ext>
            </a:extLst>
          </p:cNvPr>
          <p:cNvCxnSpPr>
            <a:cxnSpLocks/>
          </p:cNvCxnSpPr>
          <p:nvPr/>
        </p:nvCxnSpPr>
        <p:spPr>
          <a:xfrm>
            <a:off x="366385" y="2701579"/>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38" name="Picture 2">
            <a:extLst>
              <a:ext uri="{FF2B5EF4-FFF2-40B4-BE49-F238E27FC236}">
                <a16:creationId xmlns:a16="http://schemas.microsoft.com/office/drawing/2014/main" id="{6C16B270-1706-4FE9-AAD0-61C398D18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35867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28C7488-9BAB-4AA0-A13A-7714F8CB227F}"/>
              </a:ext>
            </a:extLst>
          </p:cNvPr>
          <p:cNvSpPr/>
          <p:nvPr/>
        </p:nvSpPr>
        <p:spPr>
          <a:xfrm>
            <a:off x="0" y="6551112"/>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pic>
        <p:nvPicPr>
          <p:cNvPr id="11" name="Picture 2">
            <a:extLst>
              <a:ext uri="{FF2B5EF4-FFF2-40B4-BE49-F238E27FC236}">
                <a16:creationId xmlns:a16="http://schemas.microsoft.com/office/drawing/2014/main" id="{10D34414-B1AC-4EBD-B7AE-BFA986C24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6356" y="85918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13" name="Project Plan">
            <a:extLst>
              <a:ext uri="{FF2B5EF4-FFF2-40B4-BE49-F238E27FC236}">
                <a16:creationId xmlns:a16="http://schemas.microsoft.com/office/drawing/2014/main" id="{DA7FD90D-DC23-4D64-BA1B-E94984DF3DF3}"/>
              </a:ext>
            </a:extLst>
          </p:cNvPr>
          <p:cNvSpPr/>
          <p:nvPr/>
        </p:nvSpPr>
        <p:spPr>
          <a:xfrm>
            <a:off x="757861" y="7232374"/>
            <a:ext cx="3603245" cy="454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algn="l" defTabSz="474409">
              <a:defRPr sz="7200" b="1">
                <a:solidFill>
                  <a:srgbClr val="323C40"/>
                </a:solidFill>
                <a:uFillTx/>
                <a:latin typeface="Ubuntu"/>
                <a:ea typeface="Ubuntu"/>
                <a:cs typeface="Ubuntu"/>
                <a:sym typeface="Ubuntu"/>
              </a:defRPr>
            </a:pPr>
            <a:r>
              <a:rPr sz="2956" dirty="0">
                <a:solidFill>
                  <a:schemeClr val="bg1"/>
                </a:solidFill>
              </a:rPr>
              <a:t>P</a:t>
            </a:r>
            <a:r>
              <a:rPr lang="fr-FR" sz="2956" dirty="0">
                <a:solidFill>
                  <a:schemeClr val="bg1"/>
                </a:solidFill>
              </a:rPr>
              <a:t>ONG</a:t>
            </a:r>
            <a:endParaRPr sz="2956" dirty="0">
              <a:solidFill>
                <a:schemeClr val="bg1"/>
              </a:solidFill>
            </a:endParaRPr>
          </a:p>
        </p:txBody>
      </p:sp>
      <p:sp>
        <p:nvSpPr>
          <p:cNvPr id="14" name="Project Scope">
            <a:extLst>
              <a:ext uri="{FF2B5EF4-FFF2-40B4-BE49-F238E27FC236}">
                <a16:creationId xmlns:a16="http://schemas.microsoft.com/office/drawing/2014/main" id="{10EDE72F-08AF-4EE3-8DCA-FB77D402BE10}"/>
              </a:ext>
            </a:extLst>
          </p:cNvPr>
          <p:cNvSpPr/>
          <p:nvPr/>
        </p:nvSpPr>
        <p:spPr>
          <a:xfrm>
            <a:off x="97308" y="3044451"/>
            <a:ext cx="5661565" cy="6056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Lancement du projet</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18545473"/>
      </p:ext>
    </p:extLst>
  </p:cSld>
  <p:clrMapOvr>
    <a:masterClrMapping/>
  </p:clrMapOvr>
  <p:transition spd="med"/>
</p:sld>
</file>

<file path=ppt/theme/theme1.xml><?xml version="1.0" encoding="utf-8"?>
<a:theme xmlns:a="http://schemas.openxmlformats.org/drawingml/2006/main" name="White">
  <a:themeElements>
    <a:clrScheme name="Project Plan">
      <a:dk1>
        <a:srgbClr val="323C40"/>
      </a:dk1>
      <a:lt1>
        <a:srgbClr val="FFFFFF"/>
      </a:lt1>
      <a:dk2>
        <a:srgbClr val="384F62"/>
      </a:dk2>
      <a:lt2>
        <a:srgbClr val="4D647A"/>
      </a:lt2>
      <a:accent1>
        <a:srgbClr val="FFBF76"/>
      </a:accent1>
      <a:accent2>
        <a:srgbClr val="74C4BE"/>
      </a:accent2>
      <a:accent3>
        <a:srgbClr val="F7655F"/>
      </a:accent3>
      <a:accent4>
        <a:srgbClr val="3497DF"/>
      </a:accent4>
      <a:accent5>
        <a:srgbClr val="E1E1E3"/>
      </a:accent5>
      <a:accent6>
        <a:srgbClr val="F4F4F4"/>
      </a:accent6>
      <a:hlink>
        <a:srgbClr val="E1E1E3"/>
      </a:hlink>
      <a:folHlink>
        <a:srgbClr val="F4F4F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917</TotalTime>
  <Words>3146</Words>
  <Application>Microsoft Office PowerPoint</Application>
  <PresentationFormat>Format US (216 x 279 mm)</PresentationFormat>
  <Paragraphs>883</Paragraphs>
  <Slides>51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51</vt:i4>
      </vt:variant>
    </vt:vector>
  </HeadingPairs>
  <TitlesOfParts>
    <vt:vector size="55" baseType="lpstr">
      <vt:lpstr>Arial</vt:lpstr>
      <vt:lpstr>Helvetica Neue</vt:lpstr>
      <vt:lpstr>Ubuntu</vt:lpstr>
      <vt:lpstr>White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william maignent</cp:lastModifiedBy>
  <cp:revision>278</cp:revision>
  <cp:lastPrinted>2021-05-03T07:36:26Z</cp:lastPrinted>
  <dcterms:modified xsi:type="dcterms:W3CDTF">2021-05-04T10:05:11Z</dcterms:modified>
</cp:coreProperties>
</file>