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100" d="100"/>
          <a:sy n="100" d="100"/>
        </p:scale>
        <p:origin x="22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8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C9D7-BF71-4149-AFB6-7EF0EE8B53C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DB02-84B3-4681-AF32-4334EED1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67793" y="1967707"/>
            <a:ext cx="6829298" cy="4890293"/>
            <a:chOff x="411086" y="353294"/>
            <a:chExt cx="9083827" cy="65047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086" y="523707"/>
              <a:ext cx="9083827" cy="633429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39091" y="353294"/>
              <a:ext cx="806334" cy="6168044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45425" y="353294"/>
              <a:ext cx="3607724" cy="6168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9483" y="353294"/>
              <a:ext cx="1512917" cy="6168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72399" y="353294"/>
              <a:ext cx="1722513" cy="6168044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27222" y="353294"/>
              <a:ext cx="432262" cy="6168044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53148" y="353294"/>
              <a:ext cx="374073" cy="616804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0683" y="1661355"/>
            <a:ext cx="40470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제거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6055" y="1661355"/>
            <a:ext cx="40470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제거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8334" y="1661355"/>
            <a:ext cx="40470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제거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endCxn id="19" idx="2"/>
          </p:cNvCxnSpPr>
          <p:nvPr/>
        </p:nvCxnSpPr>
        <p:spPr>
          <a:xfrm flipV="1">
            <a:off x="3006038" y="1527072"/>
            <a:ext cx="0" cy="56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7229" y="1280132"/>
            <a:ext cx="55761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object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endCxn id="21" idx="2"/>
          </p:cNvCxnSpPr>
          <p:nvPr/>
        </p:nvCxnSpPr>
        <p:spPr>
          <a:xfrm flipV="1">
            <a:off x="3413625" y="1527072"/>
            <a:ext cx="0" cy="56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5547" y="1280132"/>
            <a:ext cx="456155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float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8444" y="1280132"/>
            <a:ext cx="456155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float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2405" y="1623919"/>
            <a:ext cx="55761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object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26" name="직선 화살표 연결선 25"/>
          <p:cNvCxnSpPr>
            <a:endCxn id="25" idx="2"/>
          </p:cNvCxnSpPr>
          <p:nvPr/>
        </p:nvCxnSpPr>
        <p:spPr>
          <a:xfrm flipV="1">
            <a:off x="3821213" y="1870860"/>
            <a:ext cx="1" cy="22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821214" y="1484400"/>
            <a:ext cx="0" cy="1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03985" y="1623919"/>
            <a:ext cx="55761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object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4282793" y="1870860"/>
            <a:ext cx="1" cy="22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71108" y="1623919"/>
            <a:ext cx="55761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object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endCxn id="32" idx="2"/>
          </p:cNvCxnSpPr>
          <p:nvPr/>
        </p:nvCxnSpPr>
        <p:spPr>
          <a:xfrm flipV="1">
            <a:off x="4749916" y="1870860"/>
            <a:ext cx="1" cy="22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1341" y="1280132"/>
            <a:ext cx="456155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float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274111" y="1484400"/>
            <a:ext cx="0" cy="1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67146" y="1280132"/>
            <a:ext cx="456155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float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749916" y="1484400"/>
            <a:ext cx="0" cy="1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0"/>
          </p:cNvCxnSpPr>
          <p:nvPr/>
        </p:nvCxnSpPr>
        <p:spPr>
          <a:xfrm flipV="1">
            <a:off x="3006038" y="1103422"/>
            <a:ext cx="0" cy="1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47528" y="780085"/>
            <a:ext cx="1022233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Get_dummies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3" name="왼쪽 중괄호 42"/>
          <p:cNvSpPr/>
          <p:nvPr/>
        </p:nvSpPr>
        <p:spPr>
          <a:xfrm rot="5400000">
            <a:off x="3989925" y="369058"/>
            <a:ext cx="227005" cy="1637162"/>
          </a:xfrm>
          <a:prstGeom prst="leftBrace">
            <a:avLst>
              <a:gd name="adj1" fmla="val 1200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88906" y="780085"/>
            <a:ext cx="1043497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MinMaxScaler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84239" y="1896788"/>
            <a:ext cx="396134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M,k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6826" y="1896788"/>
            <a:ext cx="243226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+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5023301" y="425450"/>
            <a:ext cx="0" cy="15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00981" y="171245"/>
            <a:ext cx="236080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y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53" name="직선 화살표 연결선 52"/>
          <p:cNvCxnSpPr>
            <a:endCxn id="54" idx="2"/>
          </p:cNvCxnSpPr>
          <p:nvPr/>
        </p:nvCxnSpPr>
        <p:spPr>
          <a:xfrm flipV="1">
            <a:off x="5698500" y="1527072"/>
            <a:ext cx="0" cy="56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9691" y="1280132"/>
            <a:ext cx="55761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object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57" name="직선 화살표 연결선 56"/>
          <p:cNvCxnSpPr>
            <a:endCxn id="58" idx="2"/>
          </p:cNvCxnSpPr>
          <p:nvPr/>
        </p:nvCxnSpPr>
        <p:spPr>
          <a:xfrm flipV="1">
            <a:off x="6367278" y="1527072"/>
            <a:ext cx="0" cy="56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88469" y="1280132"/>
            <a:ext cx="557618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object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7959" y="780085"/>
            <a:ext cx="1022233" cy="24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Get_dummies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5400000">
            <a:off x="5923486" y="615318"/>
            <a:ext cx="227005" cy="1144641"/>
          </a:xfrm>
          <a:prstGeom prst="leftBrace">
            <a:avLst>
              <a:gd name="adj1" fmla="val 1200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/>
          <p:cNvSpPr/>
          <p:nvPr/>
        </p:nvSpPr>
        <p:spPr>
          <a:xfrm rot="5400000">
            <a:off x="4391303" y="-1418406"/>
            <a:ext cx="227005" cy="4209011"/>
          </a:xfrm>
          <a:prstGeom prst="leftBrace">
            <a:avLst>
              <a:gd name="adj1" fmla="val 120038"/>
              <a:gd name="adj2" fmla="val 733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369761" y="23978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X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4919" y="-10733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X_train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1984" y="-10733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split 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1984" y="23977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X, y 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재정의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1984" y="750027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더미변수화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스케일러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984" y="124839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형 변환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1984" y="1672949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변수선택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2632" y="-10733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X_valid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9418" y="-10733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y_train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73282" y="-10733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y_valid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85" name="꺾인 연결선 84"/>
          <p:cNvCxnSpPr>
            <a:stCxn id="69" idx="1"/>
            <a:endCxn id="72" idx="2"/>
          </p:cNvCxnSpPr>
          <p:nvPr/>
        </p:nvCxnSpPr>
        <p:spPr>
          <a:xfrm rot="10800000">
            <a:off x="3091329" y="169662"/>
            <a:ext cx="278433" cy="208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9" idx="3"/>
            <a:endCxn id="78" idx="2"/>
          </p:cNvCxnSpPr>
          <p:nvPr/>
        </p:nvCxnSpPr>
        <p:spPr>
          <a:xfrm flipV="1">
            <a:off x="3655417" y="169661"/>
            <a:ext cx="276029" cy="208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50" idx="1"/>
            <a:endCxn id="79" idx="2"/>
          </p:cNvCxnSpPr>
          <p:nvPr/>
        </p:nvCxnSpPr>
        <p:spPr>
          <a:xfrm rot="10800000">
            <a:off x="4665827" y="169662"/>
            <a:ext cx="235154" cy="1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50" idx="3"/>
            <a:endCxn id="80" idx="2"/>
          </p:cNvCxnSpPr>
          <p:nvPr/>
        </p:nvCxnSpPr>
        <p:spPr>
          <a:xfrm flipV="1">
            <a:off x="5137061" y="169661"/>
            <a:ext cx="274615" cy="1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11984" y="-609996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Model_LR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RF 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3091328" y="-374650"/>
            <a:ext cx="0" cy="26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856328" y="-60999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Fit()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4632403" y="-374650"/>
            <a:ext cx="0" cy="26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397403" y="-60999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Fit()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09402" y="-107391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predict()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957038" y="-107391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proba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6" name="꺾인 연결선 115"/>
          <p:cNvCxnSpPr>
            <a:stCxn id="78" idx="0"/>
            <a:endCxn id="110" idx="2"/>
          </p:cNvCxnSpPr>
          <p:nvPr/>
        </p:nvCxnSpPr>
        <p:spPr>
          <a:xfrm rot="16200000" flipV="1">
            <a:off x="3372083" y="-666702"/>
            <a:ext cx="689581" cy="429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78" idx="0"/>
            <a:endCxn id="115" idx="2"/>
          </p:cNvCxnSpPr>
          <p:nvPr/>
        </p:nvCxnSpPr>
        <p:spPr>
          <a:xfrm rot="5400000" flipH="1" flipV="1">
            <a:off x="3775862" y="-641334"/>
            <a:ext cx="689581" cy="378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80" idx="0"/>
            <a:endCxn id="110" idx="0"/>
          </p:cNvCxnSpPr>
          <p:nvPr/>
        </p:nvCxnSpPr>
        <p:spPr>
          <a:xfrm rot="16200000" flipV="1">
            <a:off x="3973698" y="-1545317"/>
            <a:ext cx="966580" cy="1909377"/>
          </a:xfrm>
          <a:prstGeom prst="bentConnector3">
            <a:avLst>
              <a:gd name="adj1" fmla="val 123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 rot="16200000" flipV="1">
            <a:off x="4515783" y="-1141538"/>
            <a:ext cx="966580" cy="1101817"/>
          </a:xfrm>
          <a:prstGeom prst="bentConnector3">
            <a:avLst>
              <a:gd name="adj1" fmla="val 112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18784" y="-161288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c</a:t>
            </a:r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onfusion_matrix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60175" y="-1275443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r</a:t>
            </a:r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oc_auc_score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11984" y="-1612890"/>
            <a:ext cx="715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Result 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1984" y="190829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NA, </a:t>
            </a:r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str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처리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19605" y="189678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NA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15967" y="189678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NA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05404" y="189678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NA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3" y="223141"/>
            <a:ext cx="8129417" cy="64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4" y="62469"/>
            <a:ext cx="8513952" cy="67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67</Words>
  <Application>Microsoft Office PowerPoint</Application>
  <PresentationFormat>A4 용지(210x297mm)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현대하모니 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>HMGC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user001039</dc:creator>
  <cp:lastModifiedBy>user001039</cp:lastModifiedBy>
  <cp:revision>7</cp:revision>
  <dcterms:created xsi:type="dcterms:W3CDTF">2021-06-24T23:47:53Z</dcterms:created>
  <dcterms:modified xsi:type="dcterms:W3CDTF">2021-06-25T00:19:34Z</dcterms:modified>
</cp:coreProperties>
</file>