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2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71C8-5998-4A9A-8511-10ECF6B7DE90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0A2A-CA90-4F33-98E1-C292387A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84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71C8-5998-4A9A-8511-10ECF6B7DE90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0A2A-CA90-4F33-98E1-C292387A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9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71C8-5998-4A9A-8511-10ECF6B7DE90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0A2A-CA90-4F33-98E1-C292387A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9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71C8-5998-4A9A-8511-10ECF6B7DE90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0A2A-CA90-4F33-98E1-C292387A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51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71C8-5998-4A9A-8511-10ECF6B7DE90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0A2A-CA90-4F33-98E1-C292387A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0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71C8-5998-4A9A-8511-10ECF6B7DE90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0A2A-CA90-4F33-98E1-C292387A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71C8-5998-4A9A-8511-10ECF6B7DE90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0A2A-CA90-4F33-98E1-C292387A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22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71C8-5998-4A9A-8511-10ECF6B7DE90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0A2A-CA90-4F33-98E1-C292387A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66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71C8-5998-4A9A-8511-10ECF6B7DE90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0A2A-CA90-4F33-98E1-C292387A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70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71C8-5998-4A9A-8511-10ECF6B7DE90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0A2A-CA90-4F33-98E1-C292387A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69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71C8-5998-4A9A-8511-10ECF6B7DE90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0A2A-CA90-4F33-98E1-C292387A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6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F71C8-5998-4A9A-8511-10ECF6B7DE90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0A2A-CA90-4F33-98E1-C292387A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0774" t="20476" r="35496" b="13210"/>
          <a:stretch/>
        </p:blipFill>
        <p:spPr>
          <a:xfrm>
            <a:off x="1045028" y="0"/>
            <a:ext cx="7997372" cy="682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0</Words>
  <Application>Microsoft Office PowerPoint</Application>
  <PresentationFormat>A4 용지(210x297mm)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>HMGC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user001039</dc:creator>
  <cp:lastModifiedBy>user001039</cp:lastModifiedBy>
  <cp:revision>1</cp:revision>
  <dcterms:created xsi:type="dcterms:W3CDTF">2021-05-05T13:34:07Z</dcterms:created>
  <dcterms:modified xsi:type="dcterms:W3CDTF">2021-05-05T14:28:59Z</dcterms:modified>
</cp:coreProperties>
</file>