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48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4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0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3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1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7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9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7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0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3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3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306" y="2102130"/>
            <a:ext cx="8957387" cy="13730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526" y="4357637"/>
            <a:ext cx="8767860" cy="1388165"/>
          </a:xfrm>
        </p:spPr>
        <p:txBody>
          <a:bodyPr>
            <a:no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Science final project 1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July 18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017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067502-87B9-4345-A00E-08625D5106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273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5200" b="1" dirty="0" err="1">
                <a:latin typeface="Arial" panose="020B0604020202020204" pitchFamily="34" charset="0"/>
                <a:cs typeface="Arial" panose="020B0604020202020204" pitchFamily="34" charset="0"/>
              </a:rPr>
              <a:t>allinMelbourne</a:t>
            </a:r>
            <a:r>
              <a:rPr lang="en-US" sz="5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C65CF0-232F-408A-A622-420A4E33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59" y="1446244"/>
            <a:ext cx="6316825" cy="4407159"/>
          </a:xfrm>
        </p:spPr>
        <p:txBody>
          <a:bodyPr>
            <a:normAutofit/>
          </a:bodyPr>
          <a:lstStyle/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Website offering information on what's on in Melbourne, latest events, restaurants, shopping destinations and things to do in the city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700 events and 3,000 businesses/day approx.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Low engagement and retention levels due to irrelevant content surfaced from search engine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Website revamp with new search engine in progress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C33191-18C9-4E59-9725-0D3A7972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79" y="1987420"/>
            <a:ext cx="5127462" cy="30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8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5" y="720359"/>
            <a:ext cx="11691257" cy="649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Recommendation engine for more relevant content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0C654-BD02-46A0-9A1A-BF614CC6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419460"/>
            <a:ext cx="11691257" cy="4275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      Problem and solution 		             Data			           Test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57F50-FE56-46D7-95E3-98601C2B83A9}"/>
              </a:ext>
            </a:extLst>
          </p:cNvPr>
          <p:cNvSpPr/>
          <p:nvPr/>
        </p:nvSpPr>
        <p:spPr>
          <a:xfrm>
            <a:off x="363894" y="1994171"/>
            <a:ext cx="4165884" cy="434156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for more relevant content by recommendation of similar/ different events and businesses based on audience preferences</a:t>
            </a:r>
          </a:p>
          <a:p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“You might also like” and “While here why not…?” sections</a:t>
            </a:r>
          </a:p>
          <a:p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integrated with new search engine to increase customer engagement and retention levels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515054-BCE3-46CA-B0CF-46DDC222B80F}"/>
              </a:ext>
            </a:extLst>
          </p:cNvPr>
          <p:cNvSpPr/>
          <p:nvPr/>
        </p:nvSpPr>
        <p:spPr>
          <a:xfrm>
            <a:off x="4679004" y="1994169"/>
            <a:ext cx="3599234" cy="434156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(Google Analytics)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 (Google Webmaster)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</a:t>
            </a:r>
          </a:p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(Facebook and Twitter)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Listings Database (SQL 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Listings Database (SQL Server)</a:t>
            </a:r>
          </a:p>
          <a:p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60B745-5615-441F-BFFE-6C6442EE4D3E}"/>
              </a:ext>
            </a:extLst>
          </p:cNvPr>
          <p:cNvSpPr/>
          <p:nvPr/>
        </p:nvSpPr>
        <p:spPr>
          <a:xfrm>
            <a:off x="8427464" y="1994169"/>
            <a:ext cx="3400641" cy="166343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relationship between customer engagement and retention and recommendation of content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4FC742-C622-4709-AFB5-248160F60E74}"/>
              </a:ext>
            </a:extLst>
          </p:cNvPr>
          <p:cNvSpPr/>
          <p:nvPr/>
        </p:nvSpPr>
        <p:spPr>
          <a:xfrm>
            <a:off x="8413697" y="4406631"/>
            <a:ext cx="3414408" cy="19291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are more engaged and retained when served more relevant content via recommendations</a:t>
            </a: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CF98F-3582-4297-8395-E7E40AB566EE}"/>
              </a:ext>
            </a:extLst>
          </p:cNvPr>
          <p:cNvSpPr txBox="1"/>
          <p:nvPr/>
        </p:nvSpPr>
        <p:spPr>
          <a:xfrm>
            <a:off x="8481060" y="3852611"/>
            <a:ext cx="3180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(Alternative) hypothesis</a:t>
            </a:r>
          </a:p>
        </p:txBody>
      </p:sp>
    </p:spTree>
    <p:extLst>
      <p:ext uri="{BB962C8B-B14F-4D97-AF65-F5344CB8AC3E}">
        <p14:creationId xmlns:p14="http://schemas.microsoft.com/office/powerpoint/2010/main" val="200932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612" y="382950"/>
            <a:ext cx="9394840" cy="703634"/>
          </a:xfrm>
        </p:spPr>
        <p:txBody>
          <a:bodyPr/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considerations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D773-0E0B-433B-95B7-69FF6DD00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612" y="1293780"/>
            <a:ext cx="5450227" cy="5181270"/>
          </a:xfrm>
        </p:spPr>
        <p:txBody>
          <a:bodyPr>
            <a:normAutofit fontScale="47500" lnSpcReduction="20000"/>
          </a:bodyPr>
          <a:lstStyle/>
          <a:p>
            <a:pPr marL="45720" indent="0">
              <a:buNone/>
            </a:pPr>
            <a:r>
              <a:rPr lang="en-AU" sz="3800" dirty="0">
                <a:latin typeface="Arial" panose="020B0604020202020204" pitchFamily="34" charset="0"/>
                <a:cs typeface="Arial" panose="020B0604020202020204" pitchFamily="34" charset="0"/>
              </a:rPr>
              <a:t>End goal: </a:t>
            </a:r>
          </a:p>
          <a:p>
            <a:pPr marL="45720" indent="0">
              <a:buNone/>
            </a:pPr>
            <a:r>
              <a:rPr lang="en-AU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on marketing investment </a:t>
            </a:r>
          </a:p>
          <a:p>
            <a:pPr marL="45720" indent="0">
              <a:buNone/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(ROMI) considering no dollar values</a:t>
            </a:r>
          </a:p>
          <a:p>
            <a:pPr marL="45720" indent="0">
              <a:buNone/>
            </a:pP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Biggest challenge: </a:t>
            </a:r>
          </a:p>
          <a:p>
            <a:pPr marL="45720" indent="0">
              <a:buNone/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needs cleansing and manipulation</a:t>
            </a:r>
          </a:p>
          <a:p>
            <a:pPr marL="45720" indent="0">
              <a:buNone/>
            </a:pP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Data Science methodologies?</a:t>
            </a:r>
          </a:p>
          <a:p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Multi-variable regression</a:t>
            </a:r>
          </a:p>
          <a:p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</a:t>
            </a:r>
          </a:p>
          <a:p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K-nearest neighbour</a:t>
            </a:r>
          </a:p>
          <a:p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classifier </a:t>
            </a:r>
          </a:p>
          <a:p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</a:p>
          <a:p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 Bayes</a:t>
            </a:r>
            <a:endParaRPr lang="en-US" sz="3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934CE-A4E8-4262-95C9-5FB754CE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80" y="1845074"/>
            <a:ext cx="5450227" cy="384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1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757" y="520842"/>
            <a:ext cx="11182871" cy="649172"/>
          </a:xfrm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Prediction of blog posts popularity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0C654-BD02-46A0-9A1A-BF614CC6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419460"/>
            <a:ext cx="11691257" cy="427508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Problem and solution 		             Data			           Test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57F50-FE56-46D7-95E3-98601C2B83A9}"/>
              </a:ext>
            </a:extLst>
          </p:cNvPr>
          <p:cNvSpPr/>
          <p:nvPr/>
        </p:nvSpPr>
        <p:spPr>
          <a:xfrm>
            <a:off x="363894" y="1994171"/>
            <a:ext cx="4165884" cy="434156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blog visitation, content not integrated with website. Fix is in progress</a:t>
            </a:r>
          </a:p>
          <a:p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most interesting content to audience so it is prioritise in the new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most interesting posts based on current customer behaviour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515054-BCE3-46CA-B0CF-46DDC222B80F}"/>
              </a:ext>
            </a:extLst>
          </p:cNvPr>
          <p:cNvSpPr/>
          <p:nvPr/>
        </p:nvSpPr>
        <p:spPr>
          <a:xfrm>
            <a:off x="4679004" y="1994169"/>
            <a:ext cx="3599234" cy="434156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(Google Analytics)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</a:t>
            </a:r>
          </a:p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(Facebook and Twitter)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60B745-5615-441F-BFFE-6C6442EE4D3E}"/>
              </a:ext>
            </a:extLst>
          </p:cNvPr>
          <p:cNvSpPr/>
          <p:nvPr/>
        </p:nvSpPr>
        <p:spPr>
          <a:xfrm>
            <a:off x="8427464" y="1994169"/>
            <a:ext cx="3400641" cy="166343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relationship between blog post popularity and post title, category and social media shares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4FC742-C622-4709-AFB5-248160F60E74}"/>
              </a:ext>
            </a:extLst>
          </p:cNvPr>
          <p:cNvSpPr/>
          <p:nvPr/>
        </p:nvSpPr>
        <p:spPr>
          <a:xfrm>
            <a:off x="8413697" y="4406631"/>
            <a:ext cx="3414408" cy="19291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popularity depends on posts title, category and amount of social media shares</a:t>
            </a: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CF98F-3582-4297-8395-E7E40AB566EE}"/>
              </a:ext>
            </a:extLst>
          </p:cNvPr>
          <p:cNvSpPr txBox="1"/>
          <p:nvPr/>
        </p:nvSpPr>
        <p:spPr>
          <a:xfrm>
            <a:off x="8481060" y="3852611"/>
            <a:ext cx="3180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(Alternative) hypothesis</a:t>
            </a:r>
          </a:p>
        </p:txBody>
      </p:sp>
    </p:spTree>
    <p:extLst>
      <p:ext uri="{BB962C8B-B14F-4D97-AF65-F5344CB8AC3E}">
        <p14:creationId xmlns:p14="http://schemas.microsoft.com/office/powerpoint/2010/main" val="425594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612" y="382950"/>
            <a:ext cx="9394840" cy="703634"/>
          </a:xfrm>
        </p:spPr>
        <p:txBody>
          <a:bodyPr/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considerations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D773-0E0B-433B-95B7-69FF6DD00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83" y="1278294"/>
            <a:ext cx="5561256" cy="519675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End goal: </a:t>
            </a:r>
          </a:p>
          <a:p>
            <a:pPr marL="45720" indent="0">
              <a:buNone/>
            </a:pPr>
            <a:r>
              <a:rPr lang="en-A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on marketing investment 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(ROMI) considering no dollar values</a:t>
            </a:r>
          </a:p>
          <a:p>
            <a:pPr marL="4572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Popular post: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Posts with 100 page views or more while live</a:t>
            </a:r>
          </a:p>
          <a:p>
            <a:pPr marL="4572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Biggest challenge: 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needs cleansing and manipulation</a:t>
            </a:r>
          </a:p>
          <a:p>
            <a:pPr marL="4572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Science methodology?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Multi-variable regression</a:t>
            </a:r>
          </a:p>
          <a:p>
            <a:pPr marL="4572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930AB-8E24-4868-85C4-0D653CF8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811" y="1086584"/>
            <a:ext cx="57245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1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3" y="520842"/>
            <a:ext cx="11691256" cy="649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Prediction of social media content sentiment and </a:t>
            </a:r>
            <a:b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 with customer satisfaction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0C654-BD02-46A0-9A1A-BF614CC6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419460"/>
            <a:ext cx="11691257" cy="427508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Problem and solution 		             Data			           Test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57F50-FE56-46D7-95E3-98601C2B83A9}"/>
              </a:ext>
            </a:extLst>
          </p:cNvPr>
          <p:cNvSpPr/>
          <p:nvPr/>
        </p:nvSpPr>
        <p:spPr>
          <a:xfrm>
            <a:off x="363894" y="1994171"/>
            <a:ext cx="4165884" cy="434156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Unhappy customers with search engine. Fix is 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improve customer satisfaction</a:t>
            </a:r>
          </a:p>
          <a:p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sentiment of key segments on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influence of Facebook sentiment on overall customer satisfaction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515054-BCE3-46CA-B0CF-46DDC222B80F}"/>
              </a:ext>
            </a:extLst>
          </p:cNvPr>
          <p:cNvSpPr/>
          <p:nvPr/>
        </p:nvSpPr>
        <p:spPr>
          <a:xfrm>
            <a:off x="4679004" y="1994169"/>
            <a:ext cx="3599234" cy="434156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(Google Analytics)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(Facebook)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60B745-5615-441F-BFFE-6C6442EE4D3E}"/>
              </a:ext>
            </a:extLst>
          </p:cNvPr>
          <p:cNvSpPr/>
          <p:nvPr/>
        </p:nvSpPr>
        <p:spPr>
          <a:xfrm>
            <a:off x="8427464" y="1994169"/>
            <a:ext cx="3400641" cy="166343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Facebook customer’s sentiment and determine relationship with overall customer satisfaction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4FC742-C622-4709-AFB5-248160F60E74}"/>
              </a:ext>
            </a:extLst>
          </p:cNvPr>
          <p:cNvSpPr/>
          <p:nvPr/>
        </p:nvSpPr>
        <p:spPr>
          <a:xfrm>
            <a:off x="8413697" y="4406631"/>
            <a:ext cx="3414408" cy="19291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are more satisfied with the site when feeling positive about Facebook content</a:t>
            </a: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CF98F-3582-4297-8395-E7E40AB566EE}"/>
              </a:ext>
            </a:extLst>
          </p:cNvPr>
          <p:cNvSpPr txBox="1"/>
          <p:nvPr/>
        </p:nvSpPr>
        <p:spPr>
          <a:xfrm>
            <a:off x="8481060" y="3852611"/>
            <a:ext cx="3180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(Alternative) hypothesis</a:t>
            </a:r>
          </a:p>
        </p:txBody>
      </p:sp>
    </p:spTree>
    <p:extLst>
      <p:ext uri="{BB962C8B-B14F-4D97-AF65-F5344CB8AC3E}">
        <p14:creationId xmlns:p14="http://schemas.microsoft.com/office/powerpoint/2010/main" val="106121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612" y="429210"/>
            <a:ext cx="9394840" cy="703634"/>
          </a:xfrm>
        </p:spPr>
        <p:txBody>
          <a:bodyPr/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considerations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D773-0E0B-433B-95B7-69FF6DD00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82" y="1614195"/>
            <a:ext cx="5979731" cy="481459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End goal</a:t>
            </a:r>
          </a:p>
          <a:p>
            <a:pPr marL="45720" indent="0">
              <a:buNone/>
            </a:pPr>
            <a:r>
              <a:rPr lang="en-A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on marketing investment </a:t>
            </a:r>
          </a:p>
          <a:p>
            <a:pPr marL="4572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Facebook segmentation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butterflies / Observers / Regional occasional</a:t>
            </a:r>
          </a:p>
          <a:p>
            <a:pPr marL="4572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Biggest challenge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needs cleansing and manipulation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Science methodology?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language processing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Classifier</a:t>
            </a:r>
            <a:endParaRPr lang="en-AU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671996-2BEB-42EB-A884-7702B416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32" y="1962893"/>
            <a:ext cx="6193097" cy="32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8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3590-2933-494C-9AD9-EB89A0D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57061"/>
            <a:ext cx="9875520" cy="1356360"/>
          </a:xfrm>
        </p:spPr>
        <p:txBody>
          <a:bodyPr/>
          <a:lstStyle/>
          <a:p>
            <a:pPr algn="ctr"/>
            <a:r>
              <a:rPr lang="en-AU" dirty="0"/>
              <a:t>What the data looks like?</a:t>
            </a:r>
          </a:p>
        </p:txBody>
      </p:sp>
    </p:spTree>
    <p:extLst>
      <p:ext uri="{BB962C8B-B14F-4D97-AF65-F5344CB8AC3E}">
        <p14:creationId xmlns:p14="http://schemas.microsoft.com/office/powerpoint/2010/main" val="11450695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491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Basis</vt:lpstr>
      <vt:lpstr>Lightning</vt:lpstr>
      <vt:lpstr>What is allinMelbourne about? </vt:lpstr>
      <vt:lpstr> 1. Recommendation engine for more relevant content </vt:lpstr>
      <vt:lpstr>Other considerations</vt:lpstr>
      <vt:lpstr> 2. Prediction of blog posts popularity</vt:lpstr>
      <vt:lpstr>Other considerations</vt:lpstr>
      <vt:lpstr> 3. Prediction of social media content sentiment and  association with customer satisfaction</vt:lpstr>
      <vt:lpstr>Other considerations</vt:lpstr>
      <vt:lpstr>What the data looks like?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Betabrand</dc:title>
  <dc:creator>Bryan Walker</dc:creator>
  <cp:lastModifiedBy>Loida Delgado-Pérez</cp:lastModifiedBy>
  <cp:revision>55</cp:revision>
  <dcterms:created xsi:type="dcterms:W3CDTF">2017-05-16T08:17:00Z</dcterms:created>
  <dcterms:modified xsi:type="dcterms:W3CDTF">2018-07-01T07:36:47Z</dcterms:modified>
</cp:coreProperties>
</file>