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5" r:id="rId6"/>
    <p:sldId id="262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24" y="1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490140F-CC05-4A04-BBB6-8C61B16FF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B637A0-A521-4555-B5B2-2293F9CB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FCE34C-CCCE-45EE-B768-59E1EEC50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DA1C531-5777-4856-BAF6-51D550D33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DD2BA7-4902-44F8-A936-B628301C4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9C34EA-A694-44F3-94C3-14B2D5C9D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ru-RU" alt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изитка"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заголовком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ru-RU" b="0" strike="noStrike" baseline="0" dirty="0">
                <a:solidFill>
                  <a:srgbClr val="FFC000"/>
                </a:solidFill>
              </a:rPr>
              <a:t>Создано командой</a:t>
            </a:r>
            <a:r>
              <a:rPr lang="en-US" b="0" strike="noStrike" baseline="0" dirty="0">
                <a:solidFill>
                  <a:srgbClr val="FFC000"/>
                </a:solidFill>
              </a:rPr>
              <a:t>:</a:t>
            </a:r>
            <a:r>
              <a:rPr lang="ru-RU" b="0" strike="noStrike" baseline="0" dirty="0">
                <a:solidFill>
                  <a:srgbClr val="FFC000"/>
                </a:solidFill>
              </a:rPr>
              <a:t> Новая команда (1)</a:t>
            </a:r>
            <a:endParaRPr lang="bg-BG" b="0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69688" y="2633442"/>
            <a:ext cx="7772913" cy="10048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T-Rex</a:t>
            </a:r>
            <a:endParaRPr lang="bg-BG" sz="5400" dirty="0">
              <a:solidFill>
                <a:srgbClr val="FFC000"/>
              </a:solidFill>
            </a:endParaRPr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>
          <a:xfrm>
            <a:off x="11518387" y="7340397"/>
            <a:ext cx="2197100" cy="631825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v.01</a:t>
            </a:r>
            <a:endParaRPr lang="bg-BG" dirty="0"/>
          </a:p>
        </p:txBody>
      </p:sp>
      <p:sp>
        <p:nvSpPr>
          <p:cNvPr id="6" name="Текст. поле 5"/>
          <p:cNvSpPr txBox="1"/>
          <p:nvPr/>
        </p:nvSpPr>
        <p:spPr>
          <a:xfrm>
            <a:off x="13528675" y="5657850"/>
            <a:ext cx="703853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01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Члены команды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1499962" y="1877599"/>
            <a:ext cx="2855104" cy="318244"/>
          </a:xfrm>
        </p:spPr>
        <p:txBody>
          <a:bodyPr/>
          <a:lstStyle/>
          <a:p>
            <a:r>
              <a:rPr lang="ru-RU" sz="2400" b="1" dirty="0">
                <a:solidFill>
                  <a:srgbClr val="FFC000"/>
                </a:solidFill>
              </a:rPr>
              <a:t>Волков Даниил</a:t>
            </a:r>
            <a:endParaRPr lang="bg-BG" sz="2400" b="1" dirty="0">
              <a:solidFill>
                <a:srgbClr val="FFC000"/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 rot="3319591">
            <a:off x="13509336" y="6982999"/>
            <a:ext cx="722284" cy="1650910"/>
          </a:xfrm>
        </p:spPr>
        <p:txBody>
          <a:bodyPr/>
          <a:lstStyle/>
          <a:p>
            <a:r>
              <a:rPr lang="en-US" dirty="0"/>
              <a:t>p.2</a:t>
            </a:r>
            <a:endParaRPr lang="bg-BG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03871" y="8759825"/>
            <a:ext cx="4746952" cy="2876550"/>
          </a:xfrm>
          <a:prstGeom prst="rect">
            <a:avLst/>
          </a:prstGeom>
        </p:spPr>
      </p:pic>
      <p:sp>
        <p:nvSpPr>
          <p:cNvPr id="7" name="Текст. поле 6"/>
          <p:cNvSpPr txBox="1"/>
          <p:nvPr/>
        </p:nvSpPr>
        <p:spPr>
          <a:xfrm>
            <a:off x="7460957" y="1877599"/>
            <a:ext cx="3160038" cy="81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solidFill>
                  <a:srgbClr val="FFC000"/>
                </a:solidFill>
              </a:rPr>
              <a:t>Андрющенков Артем</a:t>
            </a:r>
            <a:endParaRPr lang="ru-RU" sz="2800">
              <a:solidFill>
                <a:srgbClr val="FFC000"/>
              </a:solidFill>
            </a:endParaRPr>
          </a:p>
          <a:p>
            <a:endParaRPr lang="ru-RU" sz="240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6105" y="7477282"/>
            <a:ext cx="2538285" cy="2898321"/>
          </a:xfrm>
          <a:prstGeom prst="rect">
            <a:avLst/>
          </a:prstGeom>
        </p:spPr>
      </p:pic>
      <p:sp>
        <p:nvSpPr>
          <p:cNvPr id="9" name="Текст. поле 8"/>
          <p:cNvSpPr txBox="1"/>
          <p:nvPr/>
        </p:nvSpPr>
        <p:spPr>
          <a:xfrm>
            <a:off x="12591742" y="6927631"/>
            <a:ext cx="566419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02</a:t>
            </a:r>
            <a:endParaRPr lang="en-US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44390" y="2481943"/>
            <a:ext cx="2993171" cy="3995057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32400000" flipV="1">
            <a:off x="-7534047" y="8066315"/>
            <a:ext cx="6384915" cy="2808514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6596070" y="7737805"/>
            <a:ext cx="10358164" cy="5448184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30928" y="2481944"/>
            <a:ext cx="2993171" cy="399505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682039" y="1195548"/>
            <a:ext cx="5764036" cy="2147092"/>
          </a:xfrm>
        </p:spPr>
        <p:txBody>
          <a:bodyPr/>
          <a:lstStyle/>
          <a:p>
            <a:r>
              <a:rPr lang="ru-RU" sz="6600" dirty="0">
                <a:solidFill>
                  <a:srgbClr val="FFC000"/>
                </a:solidFill>
              </a:rPr>
              <a:t>В чем смысл?</a:t>
            </a:r>
            <a:endParaRPr lang="bg-BG" sz="6600" dirty="0">
              <a:solidFill>
                <a:srgbClr val="FFC000"/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2200070" y="3293231"/>
            <a:ext cx="2423936" cy="531111"/>
          </a:xfrm>
        </p:spPr>
        <p:txBody>
          <a:bodyPr/>
          <a:lstStyle/>
          <a:p>
            <a:r>
              <a:rPr lang="ru-RU" sz="2800" dirty="0">
                <a:solidFill>
                  <a:srgbClr val="FFC000"/>
                </a:solidFill>
              </a:rPr>
              <a:t>И как играть?</a:t>
            </a:r>
            <a:endParaRPr lang="bg-BG" sz="2800" dirty="0">
              <a:solidFill>
                <a:srgbClr val="FFC000"/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29639" y="-884029"/>
            <a:ext cx="5764799" cy="531111"/>
          </a:xfrm>
        </p:spPr>
        <p:txBody>
          <a:bodyPr>
            <a:normAutofit/>
          </a:bodyPr>
          <a:lstStyle/>
          <a:p>
            <a:endParaRPr lang="bg-BG" sz="2200" dirty="0"/>
          </a:p>
        </p:txBody>
      </p:sp>
      <p:pic>
        <p:nvPicPr>
          <p:cNvPr id="7" name="Контейнер за картина 11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/>
          <a:stretch>
            <a:fillRect/>
          </a:stretch>
        </p:blipFill>
        <p:spPr>
          <a:xfrm>
            <a:off x="13408512" y="3887948"/>
            <a:ext cx="3067936" cy="4244297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45425" y="1851747"/>
            <a:ext cx="3143250" cy="288296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265439" y="2063764"/>
            <a:ext cx="9661122" cy="2730472"/>
          </a:xfrm>
        </p:spPr>
        <p:txBody>
          <a:bodyPr/>
          <a:lstStyle/>
          <a:p>
            <a:r>
              <a:rPr lang="ru-RU" sz="7200">
                <a:solidFill>
                  <a:srgbClr val="FFC000"/>
                </a:solidFill>
              </a:rPr>
              <a:t>Планы на будущее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3087782" y="8810708"/>
            <a:ext cx="5764036" cy="531110"/>
          </a:xfrm>
        </p:spPr>
        <p:txBody>
          <a:bodyPr/>
          <a:lstStyle/>
          <a:p/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quarter" idx="13"/>
          </p:nvPr>
        </p:nvSpPr>
        <p:spPr>
          <a:xfrm>
            <a:off x="1204553" y="8810708"/>
            <a:ext cx="5764799" cy="531111"/>
          </a:xfrm>
        </p:spPr>
        <p:txBody>
          <a:bodyPr/>
          <a:lstStyle/>
          <a:p/>
        </p:txBody>
      </p:sp>
      <p:sp>
        <p:nvSpPr>
          <p:cNvPr id="5" name="Заполнитель изображения 4"/>
          <p:cNvSpPr>
            <a:spLocks noGrp="1" noEditPoints="1"/>
          </p:cNvSpPr>
          <p:nvPr>
            <p:ph type="pic" sz="quarter" idx="14"/>
          </p:nvPr>
        </p:nvSpPr>
        <p:spPr>
          <a:xfrm>
            <a:off x="14125488" y="6452942"/>
            <a:ext cx="4501904" cy="5470317"/>
          </a:xfr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631420" y="1302916"/>
            <a:ext cx="4714240" cy="6857999"/>
          </a:xfrm>
          <a:prstGeom prst="rect">
            <a:avLst/>
          </a:prstGeom>
        </p:spPr>
      </p:pic>
      <p:sp>
        <p:nvSpPr>
          <p:cNvPr id="8" name="Текстов контейнер 7"/>
          <p:cNvSpPr>
            <a:spLocks noGrp="1" noEditPoints="1"/>
          </p:cNvSpPr>
          <p:nvPr>
            <p:ph type="body" sz="quarter" idx="13"/>
          </p:nvPr>
        </p:nvSpPr>
        <p:spPr>
          <a:xfrm>
            <a:off x="872539" y="2571161"/>
            <a:ext cx="7252921" cy="2059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400" dirty="0">
                <a:solidFill>
                  <a:srgbClr val="FFC000"/>
                </a:solidFill>
              </a:rPr>
              <a:t> </a:t>
            </a:r>
            <a:r>
              <a:rPr lang="bg-BG" sz="4400" dirty="0">
                <a:solidFill>
                  <a:srgbClr val="FFC000"/>
                </a:solidFill>
              </a:rPr>
              <a:t>Перейдем к демонстрации игры</a:t>
            </a:r>
          </a:p>
        </p:txBody>
      </p:sp>
      <p:sp>
        <p:nvSpPr>
          <p:cNvPr id="10" name="Подзаглавие 9"/>
          <p:cNvSpPr>
            <a:spLocks noGrp="1" noEditPoints="1"/>
          </p:cNvSpPr>
          <p:nvPr>
            <p:ph type="subTitle" idx="1"/>
          </p:nvPr>
        </p:nvSpPr>
        <p:spPr>
          <a:xfrm>
            <a:off x="872539" y="-1195807"/>
            <a:ext cx="6550034" cy="531110"/>
          </a:xfrm>
        </p:spPr>
        <p:txBody>
          <a:bodyPr/>
          <a:lstStyle/>
          <a:p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Заглавие 11"/>
          <p:cNvSpPr>
            <a:spLocks noGrp="1" noEditPoints="1"/>
          </p:cNvSpPr>
          <p:nvPr>
            <p:ph type="ctrTitle"/>
          </p:nvPr>
        </p:nvSpPr>
        <p:spPr>
          <a:xfrm>
            <a:off x="682039" y="526209"/>
            <a:ext cx="6550034" cy="14010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Практика лучше теории</a:t>
            </a:r>
            <a:endParaRPr lang="bg-B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ru-RU" sz="5400" dirty="0">
                <a:solidFill>
                  <a:schemeClr val="accent2">
                    <a:lumMod val="50000"/>
                  </a:schemeClr>
                </a:solidFill>
              </a:rPr>
              <a:t>Благодарим за просмотр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Отличного вам дня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itchFamily="2" charset="2" panose="05000000000000000000"/>
              </a:rPr>
              <a:t></a:t>
            </a:r>
            <a:endParaRPr lang="bg-B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Midnight Neon</vt:lpstr>
      <vt:lpstr>Presentation Title</vt:lpstr>
      <vt:lpstr>Presentation Content</vt:lpstr>
      <vt:lpstr>Name of the Slide</vt:lpstr>
      <vt:lpstr>Name of the Slide</vt:lpstr>
      <vt:lpstr>Name of the Slide</vt:lpstr>
      <vt:lpstr>Name of the Slide</vt:lpstr>
      <vt:lpstr>Name of the Slide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VDD VDD</dc:creator>
  <cp:lastModifiedBy>VDD VDD</cp:lastModifiedBy>
  <cp:revision>3</cp:revision>
  <dcterms:created xsi:type="dcterms:W3CDTF">2020-11-27T09:24:16Z</dcterms:created>
  <dcterms:modified xsi:type="dcterms:W3CDTF">2024-01-18T19:03:35Z</dcterms:modified>
</cp:coreProperties>
</file>