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Medium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Nuni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NunitoLight-bold.fntdata"/><Relationship Id="rId10" Type="http://schemas.openxmlformats.org/officeDocument/2006/relationships/slide" Target="slides/slide5.xml"/><Relationship Id="rId32" Type="http://schemas.openxmlformats.org/officeDocument/2006/relationships/font" Target="fonts/NunitoLight-regular.fntdata"/><Relationship Id="rId13" Type="http://schemas.openxmlformats.org/officeDocument/2006/relationships/slide" Target="slides/slide8.xml"/><Relationship Id="rId35" Type="http://schemas.openxmlformats.org/officeDocument/2006/relationships/font" Target="fonts/Nuni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f517ca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f517ca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f517ca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f517ca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f517ca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f517ca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f517ca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f517ca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9f517ca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9f517ca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517c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517c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517c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f517c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9f517ca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9f517ca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f517c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f517c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f517c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f517c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f517ca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f517ca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fmla="val 3356" name="adj"/>
            </a:avLst>
          </a:prstGeom>
          <a:solidFill>
            <a:srgbClr val="CC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By [Lois Felix Bishio]</a:t>
            </a:r>
            <a:endParaRPr sz="2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23" name="Google Shape;123;p23"/>
          <p:cNvSpPr txBox="1"/>
          <p:nvPr/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b="1" i="1" lang="en" sz="1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i="1" lang="en" sz="1917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i="1"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b="1" i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Based on your findings, how would you describe Citi Bike’s customer base? Think in terms of characteristics like age and user type</a:t>
            </a:r>
            <a:br>
              <a:rPr b="1" i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2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i="1" lang="en" sz="192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92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Who takes the longest and shortest trips on average?</a:t>
            </a:r>
            <a:endParaRPr i="1" sz="1658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Install more bikes at </a:t>
            </a:r>
            <a:r>
              <a:rPr i="1" lang="en" sz="1635"/>
              <a:t>...</a:t>
            </a:r>
            <a:endParaRPr i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Citi Bike customer base is mostly </a:t>
            </a:r>
            <a:r>
              <a:rPr i="1" lang="en">
                <a:solidFill>
                  <a:srgbClr val="FF0000"/>
                </a:solidFill>
              </a:rPr>
              <a:t>[user type]</a:t>
            </a:r>
            <a:r>
              <a:rPr i="1" lang="en"/>
              <a:t>...aged between..., who are most active .</a:t>
            </a:r>
            <a:r>
              <a:rPr i="1" lang="en">
                <a:solidFill>
                  <a:srgbClr val="FF0000"/>
                </a:solidFill>
              </a:rPr>
              <a:t>[weekday or weekends?]</a:t>
            </a:r>
            <a:r>
              <a:rPr i="1" lang="en"/>
              <a:t>... This tells us that they are probably people who live in New York and use Citi Bikes to commute. Marketing and advertising campaigns should therefore target this particular demographic. 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To better understand the behavior of Citi Bike’s customer base (both one-time users and subscribers) and how they use Citi Bikes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will help us to:</a:t>
            </a:r>
            <a:br>
              <a:rPr i="1" lang="en"/>
            </a:b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Identify where more bikes should be installed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Create targeted </a:t>
            </a:r>
            <a:r>
              <a:rPr i="1" lang="en"/>
              <a:t>marketing</a:t>
            </a:r>
            <a:r>
              <a:rPr i="1" lang="en"/>
              <a:t> campaigns that will appeal to different customer segments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most popular Citi Bike pick-up locations?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230250" y="1117200"/>
            <a:ext cx="73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 here (Top 20 pick-up locations bar chart)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88" name="Google Shape;8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25" y="1017725"/>
            <a:ext cx="7407699" cy="36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the average trip duration vary across different age groups?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visualizations here (column chart and line graph)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visualizations tell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Which age group rents the most bikes?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 here (bar chart)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 tells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How does bike rental vary across the two user groups (one-time users vs long-term subscribers) on different days of the week? </a:t>
            </a:r>
            <a:endParaRPr sz="27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 here (stacked stepped area chart)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 tells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Do factors like weather and age impact the average bike trip duration?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endParaRPr sz="27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visualizations here (2 scatter plots)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visualizations tell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