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CAR RENTAL APPLICATION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002060"/>
                </a:solidFill>
              </a:rPr>
              <a:t>Project Presentation</a:t>
            </a:r>
          </a:p>
          <a:p>
            <a:r>
              <a:rPr dirty="0">
                <a:solidFill>
                  <a:srgbClr val="002060"/>
                </a:solidFill>
              </a:rPr>
              <a:t>By Lokanya Gowrishankar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3129"/>
            <a:ext cx="10972800" cy="1143000"/>
          </a:xfrm>
        </p:spPr>
        <p:txBody>
          <a:bodyPr/>
          <a:lstStyle/>
          <a:p>
            <a:r>
              <a:rPr lang="en-IN" b="1" dirty="0"/>
              <a:t>OVERVIEW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3157"/>
            <a:ext cx="11326761" cy="248018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• The Car Rental Application allows users to manage cars, customers, leases, and payments.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• Uses MySQL database for storing and retrieving data.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• Provides a menu-driven interface for user interaction.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158612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1. Database Connection (</a:t>
            </a:r>
            <a:r>
              <a:rPr dirty="0" err="1">
                <a:latin typeface="Bahnschrift SemiLight SemiConde" panose="020B0502040204020203" pitchFamily="34" charset="0"/>
              </a:rPr>
              <a:t>DBConnection</a:t>
            </a:r>
            <a:r>
              <a:rPr dirty="0">
                <a:latin typeface="Bahnschrift SemiLight SemiConde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2. Entities: Vehicle, Customer, Lease, Payment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3. Repository Interface: </a:t>
            </a:r>
            <a:r>
              <a:rPr dirty="0" err="1">
                <a:latin typeface="Bahnschrift SemiLight SemiConde" panose="020B0502040204020203" pitchFamily="34" charset="0"/>
              </a:rPr>
              <a:t>ICarLeaseRepository</a:t>
            </a:r>
            <a:endParaRPr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4. Repository Implementation: </a:t>
            </a:r>
            <a:r>
              <a:rPr dirty="0" err="1">
                <a:latin typeface="Bahnschrift SemiLight SemiConde" panose="020B0502040204020203" pitchFamily="34" charset="0"/>
              </a:rPr>
              <a:t>ICarLeaseRepositoryImpl</a:t>
            </a:r>
            <a:endParaRPr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5. Main Module: Handles user inputs and invokes repository methods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35" y="1600201"/>
            <a:ext cx="7384026" cy="4525963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1. User selects an option from the menu.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2. Application gathers required details.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3. Calls relevant repository method.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4. SQL queries perform DB operations.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5. Output or error message is shown to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SESSION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Choose an option: 3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Enter customer ID: 1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Enter car ID: 2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Enter start date: 2023-10-01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Lease created successfully with ID: 1</a:t>
            </a:r>
          </a:p>
          <a:p>
            <a:pPr marL="0" indent="0">
              <a:buNone/>
            </a:pPr>
            <a:endParaRPr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Choose an option: 4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Enter lease ID: 1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Payment recorded successfully for lease ID: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0029"/>
            <a:ext cx="10972800" cy="2745657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• Output is based on user input and database operations.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• Application is modular and easy to maintain.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• Each component has a clear responsibility.</a:t>
            </a:r>
          </a:p>
          <a:p>
            <a:pPr marL="0" indent="0">
              <a:buNone/>
            </a:pPr>
            <a:r>
              <a:rPr dirty="0">
                <a:latin typeface="Bahnschrift SemiLight SemiConde" panose="020B0502040204020203" pitchFamily="34" charset="0"/>
              </a:rPr>
              <a:t>• Ready for enhancements like GUI or web interface.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Bahnschrift SemiLight SemiConde</vt:lpstr>
      <vt:lpstr>Calibri</vt:lpstr>
      <vt:lpstr>Office Theme</vt:lpstr>
      <vt:lpstr>CAR RENTAL APPLICATION OVERVIEW</vt:lpstr>
      <vt:lpstr>OVERVIEW OF THE APPLICATION</vt:lpstr>
      <vt:lpstr>KEY COMPONENTS</vt:lpstr>
      <vt:lpstr>FLOW OF THE APPLICATION</vt:lpstr>
      <vt:lpstr>EXAMPLE SESSION 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lokanyamadhu@outlook.com</cp:lastModifiedBy>
  <cp:revision>2</cp:revision>
  <dcterms:created xsi:type="dcterms:W3CDTF">2013-01-27T09:14:16Z</dcterms:created>
  <dcterms:modified xsi:type="dcterms:W3CDTF">2025-06-29T14:42:18Z</dcterms:modified>
  <cp:category/>
</cp:coreProperties>
</file>