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4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8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4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02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8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3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80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2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92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7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3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0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D2540E-8769-4058-9789-6CC418758B28}" type="datetimeFigureOut">
              <a:rPr lang="en-IN" smtClean="0"/>
              <a:t>22-06-2024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kavarapu-sai/sai_lokavarapu_project.git" TargetMode="External"/><Relationship Id="rId2" Type="http://schemas.openxmlformats.org/officeDocument/2006/relationships/hyperlink" Target="project-keylogger_and_secuity_(lokavarapu%20sai)%5b1%5d.ppt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517670"/>
            <a:ext cx="11212165" cy="2524498"/>
          </a:xfrm>
        </p:spPr>
        <p:txBody>
          <a:bodyPr/>
          <a:lstStyle/>
          <a:p>
            <a:r>
              <a:rPr lang="en-US" spc="15" dirty="0"/>
              <a:t>Lokavarapu Sai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643" y="3734631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b="1" spc="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888887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Modelling</a:t>
            </a:r>
            <a:br>
              <a:rPr lang="en-US" altLang="en-US" sz="3200" b="1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pynput and pip install jsonlib.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pynput: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944563"/>
            <a:ext cx="9604375" cy="3449637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13244"/>
            <a:ext cx="9601196" cy="207275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IN" spc="-4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IN" spc="15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IN" spc="-3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IN" spc="-405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72" y="1954684"/>
            <a:ext cx="3114327" cy="207275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02" y="1980404"/>
            <a:ext cx="2580654" cy="2021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48" y="4183015"/>
            <a:ext cx="6708504" cy="20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982132"/>
            <a:ext cx="10031359" cy="130386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34BA2D6-E2CF-85B6-D0F2-76233DDAE96F}"/>
              </a:ext>
            </a:extLst>
          </p:cNvPr>
          <p:cNvSpPr txBox="1"/>
          <p:nvPr/>
        </p:nvSpPr>
        <p:spPr>
          <a:xfrm>
            <a:off x="3431458" y="3246792"/>
            <a:ext cx="6558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https://github.com/Lokavarapu-sai/sai_lokavarapu_project.git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C7265-1223-D3D7-2B13-B9F4C93E9F77}"/>
              </a:ext>
            </a:extLst>
          </p:cNvPr>
          <p:cNvSpPr txBox="1"/>
          <p:nvPr/>
        </p:nvSpPr>
        <p:spPr>
          <a:xfrm>
            <a:off x="3696930" y="1533833"/>
            <a:ext cx="569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Project link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61" y="1296285"/>
            <a:ext cx="9035845" cy="2489133"/>
          </a:xfrm>
        </p:spPr>
        <p:txBody>
          <a:bodyPr>
            <a:normAutofit/>
          </a:bodyPr>
          <a:lstStyle/>
          <a:p>
            <a:r>
              <a:rPr lang="en-US" b="1" spc="10" dirty="0">
                <a:solidFill>
                  <a:schemeClr val="accent4">
                    <a:lumMod val="75000"/>
                  </a:schemeClr>
                </a:solidFill>
                <a:latin typeface="Sylfaen" panose="010A0502050306030303" pitchFamily="18" charset="0"/>
                <a:cs typeface="Trebuchet MS"/>
              </a:rPr>
              <a:t>Keylogger And Security</a:t>
            </a:r>
            <a:br>
              <a:rPr lang="en-US" dirty="0">
                <a:latin typeface="Trebuchet MS"/>
                <a:cs typeface="Trebuchet M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spc="25" dirty="0">
                <a:solidFill>
                  <a:schemeClr val="accent4">
                    <a:lumMod val="75000"/>
                  </a:schemeClr>
                </a:solidFill>
              </a:rPr>
              <a:t>                       </a:t>
            </a:r>
            <a:r>
              <a:rPr lang="en-IN" sz="4800" spc="25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IN" sz="4800" spc="-5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lang="en-IN" sz="4800" spc="-35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IN" sz="48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DA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0687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967545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Problem</a:t>
            </a:r>
            <a:r>
              <a:rPr lang="en-US" altLang="en-US" sz="3200" b="1" dirty="0">
                <a:latin typeface="Algerian" panose="04020705040A02060702" pitchFamily="82" charset="0"/>
              </a:rPr>
              <a:t> </a:t>
            </a:r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36371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altLang="en-US" sz="3200" b="1" dirty="0">
                <a:latin typeface="Algerian" panose="04020705040A02060702" pitchFamily="82" charset="0"/>
              </a:rPr>
              <a:t> </a:t>
            </a:r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WHO</a:t>
            </a:r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ARE</a:t>
            </a:r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THE </a:t>
            </a: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End Users?</a:t>
            </a:r>
            <a:b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18" y="1253065"/>
            <a:ext cx="9601196" cy="1303867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56036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706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Garamond</vt:lpstr>
      <vt:lpstr>Sylfaen</vt:lpstr>
      <vt:lpstr>Trebuchet MS</vt:lpstr>
      <vt:lpstr>Wingdings</vt:lpstr>
      <vt:lpstr>Organic</vt:lpstr>
      <vt:lpstr>Lokavarapu Sai</vt:lpstr>
      <vt:lpstr>Keylogger And Security </vt:lpstr>
      <vt:lpstr>                       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Lokavarapu Sai</dc:title>
  <dc:creator>Mellow</dc:creator>
  <cp:lastModifiedBy>Budda Chaitanya</cp:lastModifiedBy>
  <cp:revision>9</cp:revision>
  <dcterms:created xsi:type="dcterms:W3CDTF">2024-06-12T10:41:10Z</dcterms:created>
  <dcterms:modified xsi:type="dcterms:W3CDTF">2024-06-22T12:30:11Z</dcterms:modified>
</cp:coreProperties>
</file>