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225041"/>
          </a:xfrm>
          <a:prstGeom prst="rect"/>
          <a:noFill/>
        </p:spPr>
        <p:txBody>
          <a:bodyPr rtlCol="0" wrap="square">
            <a:spAutoFit/>
          </a:bodyPr>
          <a:p>
            <a:r>
              <a:rPr sz="2400" lang="en-US"/>
              <a:t>STUDENT NAME:</a:t>
            </a:r>
            <a:r>
              <a:rPr sz="2400" lang="en-IN"/>
              <a:t> </a:t>
            </a:r>
            <a:r>
              <a:rPr sz="2400" lang="en-US"/>
              <a:t>L</a:t>
            </a:r>
            <a:r>
              <a:rPr sz="2400" lang="en-US"/>
              <a:t>O</a:t>
            </a:r>
            <a:r>
              <a:rPr sz="2400" lang="en-US"/>
              <a:t>K</a:t>
            </a:r>
            <a:r>
              <a:rPr sz="2400" lang="en-US"/>
              <a:t>E</a:t>
            </a:r>
            <a:r>
              <a:rPr sz="2400" lang="en-US"/>
              <a:t>S</a:t>
            </a:r>
            <a:r>
              <a:rPr sz="2400" lang="en-US"/>
              <a:t>W</a:t>
            </a:r>
            <a:r>
              <a:rPr sz="2400" lang="en-US"/>
              <a:t>A</a:t>
            </a:r>
            <a:r>
              <a:rPr sz="2400" lang="en-US"/>
              <a:t>R</a:t>
            </a:r>
            <a:r>
              <a:rPr sz="2400" lang="en-US"/>
              <a:t>I</a:t>
            </a:r>
            <a:r>
              <a:rPr sz="2400" lang="en-US"/>
              <a:t>.</a:t>
            </a:r>
            <a:r>
              <a:rPr sz="2400" lang="en-US"/>
              <a:t> </a:t>
            </a:r>
            <a:r>
              <a:rPr sz="2400" lang="en-US"/>
              <a:t>S</a:t>
            </a:r>
            <a:endParaRPr dirty="0" sz="2400" lang="en-US"/>
          </a:p>
          <a:p>
            <a:r>
              <a:rPr dirty="0" sz="2400" lang="en-US"/>
              <a:t>REGISTER NO:</a:t>
            </a:r>
            <a:r>
              <a:rPr dirty="0" sz="2400" lang="en-US"/>
              <a:t>312217799</a:t>
            </a:r>
            <a:endParaRPr dirty="0" sz="2400" lang="en-IN"/>
          </a:p>
          <a:p>
            <a:r>
              <a:rPr dirty="0" sz="2400" lang="en-IN"/>
              <a:t>NAAN MUDHALVAN ID: </a:t>
            </a:r>
            <a:r>
              <a:rPr dirty="0" sz="2400" lang="en-US"/>
              <a:t>asunm1011010unm1011010312217799</a:t>
            </a:r>
            <a:endParaRPr dirty="0" sz="2400" lang="en-US"/>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r>
              <a:rPr dirty="0" sz="2400" lang="en-US"/>
              <a:t> </a:t>
            </a:r>
            <a:endParaRPr altLang="en-US" lang="zh-CN"/>
          </a:p>
          <a:p>
            <a:r>
              <a:rPr dirty="0" sz="2400" lang="en-US"/>
              <a:t>COLLEGE</a:t>
            </a:r>
            <a:r>
              <a:rPr dirty="0" sz="2400" lang="en-IN"/>
              <a:t>: GOVERNMENT ARTS AND SCIENCE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110376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129586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39774" y="1823560"/>
            <a:ext cx="9424501"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1177143"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1127479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2024-03-26T21:07:22Z</dcterms:created>
  <dcterms:modified xsi:type="dcterms:W3CDTF">2024-09-01T09:11:35Z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502196279399425d8a5d3b637489d7e8</vt:lpwstr>
  </property>
</Properties>
</file>