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44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556CCF-4C22-4352-B647-E8BDC5923F18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97E-57B0-4FCD-ABB3-3B708E1C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70" y="259868"/>
            <a:ext cx="7164797" cy="2549337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Baskerville Old Face" panose="02020602080505020303" pitchFamily="18" charset="0"/>
              </a:rPr>
              <a:t>IMAGE PROCESSING BASED VIRTUAL INSTRUMENT</a:t>
            </a:r>
            <a:endParaRPr lang="en-US" sz="54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772" y="3734191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project mentor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Gangadharappa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10" y="0"/>
            <a:ext cx="3745606" cy="2809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9138" y="4941047"/>
            <a:ext cx="4327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 </a:t>
            </a:r>
            <a:r>
              <a:rPr lang="en-US" dirty="0" smtClean="0"/>
              <a:t>:</a:t>
            </a:r>
            <a:r>
              <a:rPr lang="en-US" dirty="0" smtClean="0"/>
              <a:t>		            </a:t>
            </a:r>
            <a:endParaRPr lang="en-US" dirty="0"/>
          </a:p>
          <a:p>
            <a:r>
              <a:rPr lang="en-US" dirty="0" smtClean="0"/>
              <a:t>AISHWARYA PANDEY-12210102812</a:t>
            </a:r>
          </a:p>
          <a:p>
            <a:r>
              <a:rPr lang="en-US" dirty="0" smtClean="0"/>
              <a:t>LOKENDER SARNA-17010102812</a:t>
            </a:r>
            <a:endParaRPr lang="en-US" dirty="0" smtClean="0"/>
          </a:p>
          <a:p>
            <a:r>
              <a:rPr lang="en-US" dirty="0" err="1" smtClean="0"/>
              <a:t>Subhit</a:t>
            </a:r>
            <a:r>
              <a:rPr lang="en-US" dirty="0" smtClean="0"/>
              <a:t> Kumar </a:t>
            </a:r>
            <a:r>
              <a:rPr lang="en-US" dirty="0" err="1" smtClean="0"/>
              <a:t>Chatterji</a:t>
            </a:r>
            <a:r>
              <a:rPr lang="en-US" dirty="0" smtClean="0"/>
              <a:t> - 17110102812</a:t>
            </a:r>
          </a:p>
        </p:txBody>
      </p:sp>
    </p:spTree>
    <p:extLst>
      <p:ext uri="{BB962C8B-B14F-4D97-AF65-F5344CB8AC3E}">
        <p14:creationId xmlns:p14="http://schemas.microsoft.com/office/powerpoint/2010/main" val="29353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02276"/>
            <a:ext cx="9404723" cy="766160"/>
          </a:xfrm>
        </p:spPr>
        <p:txBody>
          <a:bodyPr/>
          <a:lstStyle/>
          <a:p>
            <a:r>
              <a:rPr lang="en-US" dirty="0" smtClean="0"/>
              <a:t>ACTUAL WORKING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9122" r="44231" b="9350"/>
          <a:stretch/>
        </p:blipFill>
        <p:spPr bwMode="auto">
          <a:xfrm>
            <a:off x="950553" y="1693438"/>
            <a:ext cx="4613119" cy="3934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/>
          <a:srcRect l="6730" t="8267" r="43590" b="11631"/>
          <a:stretch/>
        </p:blipFill>
        <p:spPr bwMode="auto">
          <a:xfrm>
            <a:off x="6800045" y="1693438"/>
            <a:ext cx="4765182" cy="3934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7284" y="60788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OBJECT IS PRESENT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5498" y="6053070"/>
            <a:ext cx="507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GREEN AND BLUE OBJECTS ARE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en-US" dirty="0" smtClean="0"/>
              <a:t>Application and Future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5307" y="2086377"/>
            <a:ext cx="9465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concept can be implemented in</a:t>
            </a:r>
          </a:p>
          <a:p>
            <a:r>
              <a:rPr lang="en-US" dirty="0" smtClean="0"/>
              <a:t>	Object Detection</a:t>
            </a:r>
          </a:p>
          <a:p>
            <a:r>
              <a:rPr lang="en-US" dirty="0"/>
              <a:t>	</a:t>
            </a:r>
            <a:r>
              <a:rPr lang="en-US" dirty="0" smtClean="0"/>
              <a:t>Gesture Detection</a:t>
            </a:r>
          </a:p>
          <a:p>
            <a:r>
              <a:rPr lang="en-US" dirty="0"/>
              <a:t>	</a:t>
            </a:r>
            <a:r>
              <a:rPr lang="en-US" dirty="0" smtClean="0"/>
              <a:t>Virtual Keyboards</a:t>
            </a:r>
          </a:p>
          <a:p>
            <a:r>
              <a:rPr lang="en-US" dirty="0"/>
              <a:t>	</a:t>
            </a:r>
            <a:r>
              <a:rPr lang="en-US" dirty="0" smtClean="0"/>
              <a:t>Human – Computer Interaction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Instruments can be extended to guitars, drums and many other musical instruments.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future era belongs to Sixth Sense Technology which has recently been seen in Samsung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854" y="1545465"/>
            <a:ext cx="104705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Hsu, Timothy K. Shih , Jen-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Chiang  ; Real-Time Finger Tracking for Virtual Instruments , 2014 7th International Conference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-Media Computing  and Workshops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Olivieri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Gómez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Vila-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Sobrino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AR-based Virtual Musical Instruments using SMC Tracking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IEEE XPLORE 2012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Mäki-Patola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Kanerva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Laitinen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"Experiments with Virtual Reality Instruments", Proc. Int.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New Interfaces for Musical Expression (NIME'05),  2005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Carmigniani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Anisetti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Ceravolo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Damiani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Ivkovic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Augmented reality technologies, systems and applications,  Multimedia Tools and Applications, 2011, 51(1),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341-377</a:t>
            </a:r>
          </a:p>
        </p:txBody>
      </p:sp>
    </p:spTree>
    <p:extLst>
      <p:ext uri="{BB962C8B-B14F-4D97-AF65-F5344CB8AC3E}">
        <p14:creationId xmlns:p14="http://schemas.microsoft.com/office/powerpoint/2010/main" val="22031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546237">
            <a:off x="1083994" y="2513337"/>
            <a:ext cx="9404723" cy="140053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6000" dirty="0" smtClean="0">
                <a:latin typeface="Algerian" panose="04020705040A02060702" pitchFamily="82" charset="0"/>
              </a:rPr>
              <a:t>             </a:t>
            </a:r>
            <a:r>
              <a:rPr lang="en-US" sz="6000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THANK YOU</a:t>
            </a:r>
            <a:endParaRPr lang="en-US" sz="60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92" y="3213602"/>
            <a:ext cx="5723594" cy="3303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7" y="56217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99" y="246656"/>
            <a:ext cx="9404723" cy="14005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487" y="2304009"/>
            <a:ext cx="9362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Allows user to access virtual instrument at the go , any time , 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Virtual Instrument allows user to play a musical instrument using human computer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Here, we have implemented a virtual piano based on image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Image processing in this project has been implemented using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Piano tunes have been implemented using sinusoidal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5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697417"/>
            <a:ext cx="9404723" cy="770775"/>
          </a:xfrm>
        </p:spPr>
        <p:txBody>
          <a:bodyPr/>
          <a:lstStyle/>
          <a:p>
            <a:r>
              <a:rPr lang="en-US" dirty="0" smtClean="0"/>
              <a:t>Tools and Resources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3944" y="2021983"/>
            <a:ext cx="9453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MATLAB Image processing toolbox</a:t>
            </a:r>
          </a:p>
          <a:p>
            <a:endParaRPr lang="en-US" dirty="0"/>
          </a:p>
          <a:p>
            <a:r>
              <a:rPr lang="en-US" dirty="0" smtClean="0"/>
              <a:t>MATLAB Image acquisition toolbox</a:t>
            </a:r>
          </a:p>
          <a:p>
            <a:endParaRPr lang="en-US" dirty="0"/>
          </a:p>
          <a:p>
            <a:r>
              <a:rPr lang="en-US" dirty="0" smtClean="0"/>
              <a:t>USB Camera</a:t>
            </a:r>
          </a:p>
          <a:p>
            <a:endParaRPr lang="en-US" dirty="0"/>
          </a:p>
          <a:p>
            <a:r>
              <a:rPr lang="en-US" dirty="0" smtClean="0"/>
              <a:t>Laptop</a:t>
            </a:r>
          </a:p>
          <a:p>
            <a:endParaRPr lang="en-US" dirty="0"/>
          </a:p>
          <a:p>
            <a:r>
              <a:rPr lang="en-US" dirty="0" smtClean="0"/>
              <a:t>Red </a:t>
            </a:r>
            <a:r>
              <a:rPr lang="en-US" dirty="0" err="1" smtClean="0"/>
              <a:t>coloured</a:t>
            </a:r>
            <a:r>
              <a:rPr lang="en-US" dirty="0" smtClean="0"/>
              <a:t> Tape(For detection of key pressed)</a:t>
            </a:r>
          </a:p>
          <a:p>
            <a:endParaRPr lang="en-US" dirty="0"/>
          </a:p>
          <a:p>
            <a:r>
              <a:rPr lang="en-US" dirty="0" err="1" smtClean="0"/>
              <a:t>Enthuthiastic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37" y="218941"/>
            <a:ext cx="5885645" cy="651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819" y="2087025"/>
            <a:ext cx="3425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BLOCK</a:t>
            </a:r>
          </a:p>
          <a:p>
            <a:r>
              <a:rPr lang="en-US" sz="4800" b="1" dirty="0" smtClean="0"/>
              <a:t>DIAGRAM</a:t>
            </a:r>
            <a:endParaRPr lang="en-US" sz="4800" b="1" dirty="0"/>
          </a:p>
        </p:txBody>
      </p:sp>
      <p:sp>
        <p:nvSpPr>
          <p:cNvPr id="7" name="Right Arrow 6"/>
          <p:cNvSpPr/>
          <p:nvPr/>
        </p:nvSpPr>
        <p:spPr>
          <a:xfrm>
            <a:off x="3863662" y="2820473"/>
            <a:ext cx="1484810" cy="90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369" y="1558344"/>
            <a:ext cx="745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Dividing Region of Interest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79561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 of camera field of view is divided into seven equal parts. </a:t>
            </a:r>
          </a:p>
          <a:p>
            <a:endParaRPr lang="en-US" dirty="0"/>
          </a:p>
          <a:p>
            <a:r>
              <a:rPr lang="en-US" dirty="0" smtClean="0"/>
              <a:t>These seven different parts serve as seven different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369" y="3928056"/>
            <a:ext cx="8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Colour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369" y="4697047"/>
            <a:ext cx="10702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the centroid of red </a:t>
            </a:r>
            <a:r>
              <a:rPr lang="en-US" dirty="0" err="1" smtClean="0"/>
              <a:t>colour</a:t>
            </a:r>
            <a:r>
              <a:rPr lang="en-US" dirty="0" smtClean="0"/>
              <a:t> is detected.</a:t>
            </a:r>
          </a:p>
          <a:p>
            <a:endParaRPr lang="en-US" dirty="0"/>
          </a:p>
          <a:p>
            <a:r>
              <a:rPr lang="en-US" dirty="0" smtClean="0"/>
              <a:t>Then it is matched with corresponding region of interest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048"/>
          </a:xfrm>
        </p:spPr>
        <p:txBody>
          <a:bodyPr/>
          <a:lstStyle/>
          <a:p>
            <a:r>
              <a:rPr lang="en-US" dirty="0" smtClean="0"/>
              <a:t>Control Flow continued…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0157" y="1764407"/>
            <a:ext cx="48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red </a:t>
            </a:r>
            <a:r>
              <a:rPr lang="en-US" dirty="0" err="1" smtClean="0"/>
              <a:t>colour</a:t>
            </a:r>
            <a:r>
              <a:rPr lang="en-US" dirty="0" smtClean="0"/>
              <a:t> is detected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157" y="2580349"/>
            <a:ext cx="9015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red component from the frame.</a:t>
            </a:r>
          </a:p>
          <a:p>
            <a:endParaRPr lang="en-US" dirty="0"/>
          </a:p>
          <a:p>
            <a:r>
              <a:rPr lang="en-US" dirty="0" smtClean="0"/>
              <a:t>Obtain the gray scale component of the frame.</a:t>
            </a:r>
          </a:p>
          <a:p>
            <a:endParaRPr lang="en-US" dirty="0"/>
          </a:p>
          <a:p>
            <a:r>
              <a:rPr lang="en-US" dirty="0" smtClean="0"/>
              <a:t>Subtract the red component from the gray scale component.</a:t>
            </a:r>
          </a:p>
          <a:p>
            <a:endParaRPr lang="en-US" dirty="0"/>
          </a:p>
          <a:p>
            <a:r>
              <a:rPr lang="en-US" dirty="0" smtClean="0"/>
              <a:t>On subtraction we obtain the point with red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Next we find centroid of red  </a:t>
            </a:r>
            <a:r>
              <a:rPr lang="en-US" dirty="0" err="1" smtClean="0"/>
              <a:t>colour</a:t>
            </a:r>
            <a:r>
              <a:rPr lang="en-US" dirty="0" smtClean="0"/>
              <a:t> and then find out the corresponding key.</a:t>
            </a:r>
          </a:p>
        </p:txBody>
      </p:sp>
    </p:spTree>
    <p:extLst>
      <p:ext uri="{BB962C8B-B14F-4D97-AF65-F5344CB8AC3E}">
        <p14:creationId xmlns:p14="http://schemas.microsoft.com/office/powerpoint/2010/main" val="18810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dirty="0" smtClean="0"/>
              <a:t>SIMULATION OF SOUND WAVES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18" y="1270774"/>
            <a:ext cx="3721995" cy="217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29" y="1234857"/>
            <a:ext cx="4005331" cy="224333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722771" y="2079937"/>
            <a:ext cx="785612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50" y="4095482"/>
            <a:ext cx="3656763" cy="2202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929" y="4095482"/>
            <a:ext cx="4005331" cy="22022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722771" y="4971244"/>
            <a:ext cx="785612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036748" y="4932607"/>
            <a:ext cx="785612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78793" y="2079936"/>
            <a:ext cx="785612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335" y="2079936"/>
            <a:ext cx="81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6520" y="2079936"/>
            <a:ext cx="722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902" y="489878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4515" y="4971244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MA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048"/>
          </a:xfrm>
        </p:spPr>
        <p:txBody>
          <a:bodyPr/>
          <a:lstStyle/>
          <a:p>
            <a:r>
              <a:rPr lang="en-US" dirty="0" smtClean="0"/>
              <a:t>SIMULATION (CONTD.)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99" y="1300766"/>
            <a:ext cx="3615275" cy="252774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992479" y="2268424"/>
            <a:ext cx="708338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99" y="1275006"/>
            <a:ext cx="3557252" cy="252774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754440" y="2268424"/>
            <a:ext cx="663791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950" y="4157595"/>
            <a:ext cx="4552950" cy="26337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84846" y="5088094"/>
            <a:ext cx="663791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253" y="2303029"/>
            <a:ext cx="8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9735" y="2303029"/>
            <a:ext cx="98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DHA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4637" y="5105787"/>
            <a:ext cx="99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4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04" y="1575448"/>
            <a:ext cx="5218424" cy="494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23" y="1584973"/>
            <a:ext cx="4829577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</TotalTime>
  <Words>390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Baskerville Old Face</vt:lpstr>
      <vt:lpstr>Century Gothic</vt:lpstr>
      <vt:lpstr>Times New Roman</vt:lpstr>
      <vt:lpstr>Wingdings 3</vt:lpstr>
      <vt:lpstr>Ion</vt:lpstr>
      <vt:lpstr>IMAGE PROCESSING BASED VIRTUAL INSTRUMENT</vt:lpstr>
      <vt:lpstr>  INTRODUCTION</vt:lpstr>
      <vt:lpstr>Tools and Resources </vt:lpstr>
      <vt:lpstr>PowerPoint Presentation</vt:lpstr>
      <vt:lpstr>Control Flow </vt:lpstr>
      <vt:lpstr>Control Flow continued…</vt:lpstr>
      <vt:lpstr>SIMULATION OF SOUND WAVES</vt:lpstr>
      <vt:lpstr>SIMULATION (CONTD.)</vt:lpstr>
      <vt:lpstr>SOURCE CODE</vt:lpstr>
      <vt:lpstr>ACTUAL WORKING</vt:lpstr>
      <vt:lpstr>Application and Future Scope</vt:lpstr>
      <vt:lpstr>REFRENCES</vt:lpstr>
      <vt:lpstr>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BASED VIRTUAL INSTRUMENT</dc:title>
  <dc:creator>Lokender Sarna</dc:creator>
  <cp:lastModifiedBy>Lokender Sarna</cp:lastModifiedBy>
  <cp:revision>24</cp:revision>
  <dcterms:created xsi:type="dcterms:W3CDTF">2015-10-01T23:36:03Z</dcterms:created>
  <dcterms:modified xsi:type="dcterms:W3CDTF">2015-11-05T05:03:51Z</dcterms:modified>
</cp:coreProperties>
</file>