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Katibeh" charset="1" panose="000005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77336" y="2691840"/>
            <a:ext cx="14133328" cy="4903319"/>
          </a:xfrm>
          <a:custGeom>
            <a:avLst/>
            <a:gdLst/>
            <a:ahLst/>
            <a:cxnLst/>
            <a:rect r="r" b="b" t="t" l="l"/>
            <a:pathLst>
              <a:path h="4903319" w="14133328">
                <a:moveTo>
                  <a:pt x="0" y="0"/>
                </a:moveTo>
                <a:lnTo>
                  <a:pt x="14133328" y="0"/>
                </a:lnTo>
                <a:lnTo>
                  <a:pt x="14133328" y="4903320"/>
                </a:lnTo>
                <a:lnTo>
                  <a:pt x="0" y="4903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866138" y="3728933"/>
            <a:ext cx="1080217" cy="1097867"/>
          </a:xfrm>
          <a:custGeom>
            <a:avLst/>
            <a:gdLst/>
            <a:ahLst/>
            <a:cxnLst/>
            <a:rect r="r" b="b" t="t" l="l"/>
            <a:pathLst>
              <a:path h="1097867" w="1080217">
                <a:moveTo>
                  <a:pt x="0" y="0"/>
                </a:moveTo>
                <a:lnTo>
                  <a:pt x="1080217" y="0"/>
                </a:lnTo>
                <a:lnTo>
                  <a:pt x="1080217" y="1097867"/>
                </a:lnTo>
                <a:lnTo>
                  <a:pt x="0" y="1097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66138" y="3887342"/>
            <a:ext cx="10555724" cy="1908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sz="9999">
                <a:solidFill>
                  <a:srgbClr val="716B5C"/>
                </a:solidFill>
                <a:latin typeface="Katibeh"/>
                <a:ea typeface="Katibeh"/>
                <a:cs typeface="Katibeh"/>
                <a:sym typeface="Katibeh"/>
              </a:rPr>
              <a:t>Ecommerce Project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67661" y="7578838"/>
            <a:ext cx="6352679" cy="765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30281A"/>
                </a:solidFill>
                <a:latin typeface="Katibeh"/>
                <a:ea typeface="Katibeh"/>
                <a:cs typeface="Katibeh"/>
                <a:sym typeface="Katibeh"/>
              </a:rPr>
              <a:t>by Lokendersingh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408" t="-21111" r="-729" b="-2642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1190" t="-34494" r="-15157" b="-13429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4079" y="375940"/>
            <a:ext cx="16599841" cy="9535120"/>
          </a:xfrm>
          <a:custGeom>
            <a:avLst/>
            <a:gdLst/>
            <a:ahLst/>
            <a:cxnLst/>
            <a:rect r="r" b="b" t="t" l="l"/>
            <a:pathLst>
              <a:path h="9535120" w="16599841">
                <a:moveTo>
                  <a:pt x="0" y="0"/>
                </a:moveTo>
                <a:lnTo>
                  <a:pt x="16599842" y="0"/>
                </a:lnTo>
                <a:lnTo>
                  <a:pt x="16599842" y="9535120"/>
                </a:lnTo>
                <a:lnTo>
                  <a:pt x="0" y="95351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520" t="-2365" r="-29886" b="-3311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7990" y="285119"/>
            <a:ext cx="17752020" cy="9716761"/>
          </a:xfrm>
          <a:custGeom>
            <a:avLst/>
            <a:gdLst/>
            <a:ahLst/>
            <a:cxnLst/>
            <a:rect r="r" b="b" t="t" l="l"/>
            <a:pathLst>
              <a:path h="9716761" w="17752020">
                <a:moveTo>
                  <a:pt x="0" y="0"/>
                </a:moveTo>
                <a:lnTo>
                  <a:pt x="17752020" y="0"/>
                </a:lnTo>
                <a:lnTo>
                  <a:pt x="17752020" y="9716762"/>
                </a:lnTo>
                <a:lnTo>
                  <a:pt x="0" y="97167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781" t="0" r="-22776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0607" y="229351"/>
            <a:ext cx="15026787" cy="9828299"/>
          </a:xfrm>
          <a:custGeom>
            <a:avLst/>
            <a:gdLst/>
            <a:ahLst/>
            <a:cxnLst/>
            <a:rect r="r" b="b" t="t" l="l"/>
            <a:pathLst>
              <a:path h="9828299" w="15026787">
                <a:moveTo>
                  <a:pt x="0" y="0"/>
                </a:moveTo>
                <a:lnTo>
                  <a:pt x="15026786" y="0"/>
                </a:lnTo>
                <a:lnTo>
                  <a:pt x="15026786" y="9828298"/>
                </a:lnTo>
                <a:lnTo>
                  <a:pt x="0" y="98282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841" t="-28337" r="-72707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04060" y="254123"/>
            <a:ext cx="14679879" cy="9778754"/>
          </a:xfrm>
          <a:custGeom>
            <a:avLst/>
            <a:gdLst/>
            <a:ahLst/>
            <a:cxnLst/>
            <a:rect r="r" b="b" t="t" l="l"/>
            <a:pathLst>
              <a:path h="9778754" w="14679879">
                <a:moveTo>
                  <a:pt x="0" y="0"/>
                </a:moveTo>
                <a:lnTo>
                  <a:pt x="14679880" y="0"/>
                </a:lnTo>
                <a:lnTo>
                  <a:pt x="14679880" y="9778754"/>
                </a:lnTo>
                <a:lnTo>
                  <a:pt x="0" y="97787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712" t="-9749" r="-96072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56478" y="247683"/>
            <a:ext cx="9175045" cy="9791633"/>
          </a:xfrm>
          <a:custGeom>
            <a:avLst/>
            <a:gdLst/>
            <a:ahLst/>
            <a:cxnLst/>
            <a:rect r="r" b="b" t="t" l="l"/>
            <a:pathLst>
              <a:path h="9791633" w="9175045">
                <a:moveTo>
                  <a:pt x="0" y="0"/>
                </a:moveTo>
                <a:lnTo>
                  <a:pt x="9175044" y="0"/>
                </a:lnTo>
                <a:lnTo>
                  <a:pt x="9175044" y="9791634"/>
                </a:lnTo>
                <a:lnTo>
                  <a:pt x="0" y="97916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428" t="-7088" r="-158872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18673" y="1028700"/>
            <a:ext cx="17450655" cy="8004218"/>
          </a:xfrm>
          <a:custGeom>
            <a:avLst/>
            <a:gdLst/>
            <a:ahLst/>
            <a:cxnLst/>
            <a:rect r="r" b="b" t="t" l="l"/>
            <a:pathLst>
              <a:path h="8004218" w="17450655">
                <a:moveTo>
                  <a:pt x="0" y="0"/>
                </a:moveTo>
                <a:lnTo>
                  <a:pt x="17450654" y="0"/>
                </a:lnTo>
                <a:lnTo>
                  <a:pt x="17450654" y="8004218"/>
                </a:lnTo>
                <a:lnTo>
                  <a:pt x="0" y="80042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276" t="-8225" r="-28028" b="-9401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8219" y="685193"/>
            <a:ext cx="16011562" cy="8916615"/>
          </a:xfrm>
          <a:custGeom>
            <a:avLst/>
            <a:gdLst/>
            <a:ahLst/>
            <a:cxnLst/>
            <a:rect r="r" b="b" t="t" l="l"/>
            <a:pathLst>
              <a:path h="8916615" w="16011562">
                <a:moveTo>
                  <a:pt x="0" y="0"/>
                </a:moveTo>
                <a:lnTo>
                  <a:pt x="16011562" y="0"/>
                </a:lnTo>
                <a:lnTo>
                  <a:pt x="16011562" y="8916614"/>
                </a:lnTo>
                <a:lnTo>
                  <a:pt x="0" y="89166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653" t="-27680" r="-107463" b="-6326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1866" y="664870"/>
            <a:ext cx="16584268" cy="8957260"/>
          </a:xfrm>
          <a:custGeom>
            <a:avLst/>
            <a:gdLst/>
            <a:ahLst/>
            <a:cxnLst/>
            <a:rect r="r" b="b" t="t" l="l"/>
            <a:pathLst>
              <a:path h="8957260" w="16584268">
                <a:moveTo>
                  <a:pt x="0" y="0"/>
                </a:moveTo>
                <a:lnTo>
                  <a:pt x="16584268" y="0"/>
                </a:lnTo>
                <a:lnTo>
                  <a:pt x="16584268" y="8957260"/>
                </a:lnTo>
                <a:lnTo>
                  <a:pt x="0" y="8957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185" t="-6495" r="-38590" b="-866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4975" y="1028700"/>
            <a:ext cx="16174325" cy="8229600"/>
          </a:xfrm>
          <a:custGeom>
            <a:avLst/>
            <a:gdLst/>
            <a:ahLst/>
            <a:cxnLst/>
            <a:rect r="r" b="b" t="t" l="l"/>
            <a:pathLst>
              <a:path h="8229600" w="16174325">
                <a:moveTo>
                  <a:pt x="0" y="0"/>
                </a:moveTo>
                <a:lnTo>
                  <a:pt x="16174325" y="0"/>
                </a:lnTo>
                <a:lnTo>
                  <a:pt x="161743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042" t="-6679" r="-111333" b="-1388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078287" y="82938"/>
            <a:ext cx="12243977" cy="1109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0"/>
              </a:lnSpc>
            </a:pPr>
            <a:r>
              <a:rPr lang="en-US" sz="5800">
                <a:solidFill>
                  <a:srgbClr val="716B5C"/>
                </a:solidFill>
                <a:latin typeface="Katibeh"/>
                <a:ea typeface="Katibeh"/>
                <a:cs typeface="Katibeh"/>
                <a:sym typeface="Katibeh"/>
              </a:rPr>
              <a:t>Connected MySQL Workbench With Python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97712" y="271651"/>
            <a:ext cx="5492577" cy="9743698"/>
          </a:xfrm>
          <a:custGeom>
            <a:avLst/>
            <a:gdLst/>
            <a:ahLst/>
            <a:cxnLst/>
            <a:rect r="r" b="b" t="t" l="l"/>
            <a:pathLst>
              <a:path h="9743698" w="5492577">
                <a:moveTo>
                  <a:pt x="0" y="0"/>
                </a:moveTo>
                <a:lnTo>
                  <a:pt x="5492576" y="0"/>
                </a:lnTo>
                <a:lnTo>
                  <a:pt x="5492576" y="9743698"/>
                </a:lnTo>
                <a:lnTo>
                  <a:pt x="0" y="9743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252" t="-13228" r="-318111" b="-3919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6212" y="360345"/>
            <a:ext cx="16455576" cy="9566309"/>
          </a:xfrm>
          <a:custGeom>
            <a:avLst/>
            <a:gdLst/>
            <a:ahLst/>
            <a:cxnLst/>
            <a:rect r="r" b="b" t="t" l="l"/>
            <a:pathLst>
              <a:path h="9566309" w="16455576">
                <a:moveTo>
                  <a:pt x="0" y="0"/>
                </a:moveTo>
                <a:lnTo>
                  <a:pt x="16455576" y="0"/>
                </a:lnTo>
                <a:lnTo>
                  <a:pt x="16455576" y="9566310"/>
                </a:lnTo>
                <a:lnTo>
                  <a:pt x="0" y="95663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392" t="-9689" r="-69352" b="-2422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6112" y="856195"/>
            <a:ext cx="17595776" cy="8574611"/>
          </a:xfrm>
          <a:custGeom>
            <a:avLst/>
            <a:gdLst/>
            <a:ahLst/>
            <a:cxnLst/>
            <a:rect r="r" b="b" t="t" l="l"/>
            <a:pathLst>
              <a:path h="8574611" w="17595776">
                <a:moveTo>
                  <a:pt x="0" y="0"/>
                </a:moveTo>
                <a:lnTo>
                  <a:pt x="17595776" y="0"/>
                </a:lnTo>
                <a:lnTo>
                  <a:pt x="17595776" y="8574610"/>
                </a:lnTo>
                <a:lnTo>
                  <a:pt x="0" y="85746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523" t="-15507" r="-40402" b="-315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00101" y="265181"/>
            <a:ext cx="9087799" cy="9756638"/>
          </a:xfrm>
          <a:custGeom>
            <a:avLst/>
            <a:gdLst/>
            <a:ahLst/>
            <a:cxnLst/>
            <a:rect r="r" b="b" t="t" l="l"/>
            <a:pathLst>
              <a:path h="9756638" w="9087799">
                <a:moveTo>
                  <a:pt x="0" y="0"/>
                </a:moveTo>
                <a:lnTo>
                  <a:pt x="9087798" y="0"/>
                </a:lnTo>
                <a:lnTo>
                  <a:pt x="9087798" y="9756638"/>
                </a:lnTo>
                <a:lnTo>
                  <a:pt x="0" y="97566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101" t="-9801" r="-152061" b="0"/>
            </a:stretch>
          </a:blipFill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30876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0" r="0" b="-157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5752" y="311538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0" r="-143856" b="-15742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30876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-143856" t="-157427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5752" y="6778603"/>
            <a:ext cx="2871372" cy="3196859"/>
          </a:xfrm>
          <a:custGeom>
            <a:avLst/>
            <a:gdLst/>
            <a:ahLst/>
            <a:cxnLst/>
            <a:rect r="r" b="b" t="t" l="l"/>
            <a:pathLst>
              <a:path h="3196859" w="2871372">
                <a:moveTo>
                  <a:pt x="0" y="0"/>
                </a:moveTo>
                <a:lnTo>
                  <a:pt x="2871372" y="0"/>
                </a:lnTo>
                <a:lnTo>
                  <a:pt x="2871372" y="3196859"/>
                </a:lnTo>
                <a:lnTo>
                  <a:pt x="0" y="31968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 l="0" t="-157427" r="-143856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77336" y="2691840"/>
            <a:ext cx="14133328" cy="4903319"/>
          </a:xfrm>
          <a:custGeom>
            <a:avLst/>
            <a:gdLst/>
            <a:ahLst/>
            <a:cxnLst/>
            <a:rect r="r" b="b" t="t" l="l"/>
            <a:pathLst>
              <a:path h="4903319" w="14133328">
                <a:moveTo>
                  <a:pt x="0" y="0"/>
                </a:moveTo>
                <a:lnTo>
                  <a:pt x="14133328" y="0"/>
                </a:lnTo>
                <a:lnTo>
                  <a:pt x="14133328" y="4903320"/>
                </a:lnTo>
                <a:lnTo>
                  <a:pt x="0" y="490332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66138" y="3519645"/>
            <a:ext cx="10555724" cy="266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599"/>
              </a:lnSpc>
            </a:pPr>
            <a:r>
              <a:rPr lang="en-US" sz="13999">
                <a:solidFill>
                  <a:srgbClr val="716B5C"/>
                </a:solidFill>
                <a:latin typeface="Katibeh"/>
                <a:ea typeface="Katibeh"/>
                <a:cs typeface="Katibeh"/>
                <a:sym typeface="Katibeh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6581" y="1028700"/>
            <a:ext cx="16202719" cy="8229600"/>
          </a:xfrm>
          <a:custGeom>
            <a:avLst/>
            <a:gdLst/>
            <a:ahLst/>
            <a:cxnLst/>
            <a:rect r="r" b="b" t="t" l="l"/>
            <a:pathLst>
              <a:path h="8229600" w="16202719">
                <a:moveTo>
                  <a:pt x="0" y="0"/>
                </a:moveTo>
                <a:lnTo>
                  <a:pt x="16202719" y="0"/>
                </a:lnTo>
                <a:lnTo>
                  <a:pt x="1620271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8" r="-16808" b="-3112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195003"/>
            <a:ext cx="16230600" cy="5896993"/>
          </a:xfrm>
          <a:custGeom>
            <a:avLst/>
            <a:gdLst/>
            <a:ahLst/>
            <a:cxnLst/>
            <a:rect r="r" b="b" t="t" l="l"/>
            <a:pathLst>
              <a:path h="5896993" w="16230600">
                <a:moveTo>
                  <a:pt x="0" y="0"/>
                </a:moveTo>
                <a:lnTo>
                  <a:pt x="16230600" y="0"/>
                </a:lnTo>
                <a:lnTo>
                  <a:pt x="16230600" y="5896994"/>
                </a:lnTo>
                <a:lnTo>
                  <a:pt x="0" y="58969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75" t="-381" r="-30536" b="-67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6230600" cy="8229600"/>
          </a:xfrm>
          <a:custGeom>
            <a:avLst/>
            <a:gdLst/>
            <a:ahLst/>
            <a:cxnLst/>
            <a:rect r="r" b="b" t="t" l="l"/>
            <a:pathLst>
              <a:path h="8229600" w="16230600">
                <a:moveTo>
                  <a:pt x="0" y="0"/>
                </a:moveTo>
                <a:lnTo>
                  <a:pt x="16230600" y="0"/>
                </a:lnTo>
                <a:lnTo>
                  <a:pt x="16230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1" t="-561" r="-4823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89170" y="1028700"/>
            <a:ext cx="10509660" cy="8229600"/>
          </a:xfrm>
          <a:custGeom>
            <a:avLst/>
            <a:gdLst/>
            <a:ahLst/>
            <a:cxnLst/>
            <a:rect r="r" b="b" t="t" l="l"/>
            <a:pathLst>
              <a:path h="8229600" w="10509660">
                <a:moveTo>
                  <a:pt x="0" y="0"/>
                </a:moveTo>
                <a:lnTo>
                  <a:pt x="10509660" y="0"/>
                </a:lnTo>
                <a:lnTo>
                  <a:pt x="1050966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894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0809" y="2528324"/>
            <a:ext cx="17526382" cy="5230352"/>
          </a:xfrm>
          <a:custGeom>
            <a:avLst/>
            <a:gdLst/>
            <a:ahLst/>
            <a:cxnLst/>
            <a:rect r="r" b="b" t="t" l="l"/>
            <a:pathLst>
              <a:path h="5230352" w="17526382">
                <a:moveTo>
                  <a:pt x="0" y="0"/>
                </a:moveTo>
                <a:lnTo>
                  <a:pt x="17526382" y="0"/>
                </a:lnTo>
                <a:lnTo>
                  <a:pt x="17526382" y="5230352"/>
                </a:lnTo>
                <a:lnTo>
                  <a:pt x="0" y="52303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81" r="0" b="-45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28700"/>
            <a:ext cx="16230600" cy="7751612"/>
          </a:xfrm>
          <a:custGeom>
            <a:avLst/>
            <a:gdLst/>
            <a:ahLst/>
            <a:cxnLst/>
            <a:rect r="r" b="b" t="t" l="l"/>
            <a:pathLst>
              <a:path h="7751612" w="16230600">
                <a:moveTo>
                  <a:pt x="0" y="0"/>
                </a:moveTo>
                <a:lnTo>
                  <a:pt x="16230600" y="0"/>
                </a:lnTo>
                <a:lnTo>
                  <a:pt x="16230600" y="7751612"/>
                </a:lnTo>
                <a:lnTo>
                  <a:pt x="0" y="77516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146" t="-19961" r="-28028" b="-321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61833" y="-1231280"/>
            <a:ext cx="19211667" cy="12749561"/>
          </a:xfrm>
          <a:custGeom>
            <a:avLst/>
            <a:gdLst/>
            <a:ahLst/>
            <a:cxnLst/>
            <a:rect r="r" b="b" t="t" l="l"/>
            <a:pathLst>
              <a:path h="12749561" w="19211667">
                <a:moveTo>
                  <a:pt x="0" y="0"/>
                </a:moveTo>
                <a:lnTo>
                  <a:pt x="19211666" y="0"/>
                </a:lnTo>
                <a:lnTo>
                  <a:pt x="19211666" y="12749560"/>
                </a:lnTo>
                <a:lnTo>
                  <a:pt x="0" y="12749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46013" y="1486452"/>
            <a:ext cx="16995973" cy="7314095"/>
          </a:xfrm>
          <a:custGeom>
            <a:avLst/>
            <a:gdLst/>
            <a:ahLst/>
            <a:cxnLst/>
            <a:rect r="r" b="b" t="t" l="l"/>
            <a:pathLst>
              <a:path h="7314095" w="16995973">
                <a:moveTo>
                  <a:pt x="0" y="0"/>
                </a:moveTo>
                <a:lnTo>
                  <a:pt x="16995974" y="0"/>
                </a:lnTo>
                <a:lnTo>
                  <a:pt x="16995974" y="7314096"/>
                </a:lnTo>
                <a:lnTo>
                  <a:pt x="0" y="7314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4872" t="-26586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DAGpF_alU58</dc:identifier>
  <dcterms:modified xsi:type="dcterms:W3CDTF">2011-08-01T06:04:30Z</dcterms:modified>
  <cp:revision>1</cp:revision>
  <dc:title>Ecommerce Project</dc:title>
</cp:coreProperties>
</file>