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Franklin Gothic" panose="020B0604020202020204" charset="0"/>
      <p:bold r:id="rId7"/>
    </p:embeddedFont>
    <p:embeddedFont>
      <p:font typeface="Libre Franklin" panose="020B0604020202020204" charset="0"/>
      <p:regular r:id="rId8"/>
      <p:bold r:id="rId9"/>
      <p:italic r:id="rId10"/>
      <p:boldItalic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4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15583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3317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5515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6432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5829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 dirty="0"/>
              <a:t>Basic Details of the Team and Problem Statement</a:t>
            </a:r>
            <a:endParaRPr dirty="0"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749448" y="1575621"/>
            <a:ext cx="6119998" cy="52823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</a:t>
            </a: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Innovation: </a:t>
            </a:r>
            <a:r>
              <a:rPr lang="en-US" dirty="0" smtClean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Student       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 smtClean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                                                                                     Innovation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/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</a:t>
            </a: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Code: </a:t>
            </a:r>
            <a:r>
              <a:rPr lang="en-US" b="1" dirty="0" smtClean="0">
                <a:solidFill>
                  <a:schemeClr val="tx1"/>
                </a:solidFill>
              </a:rPr>
              <a:t>1483</a:t>
            </a:r>
            <a:endParaRPr b="1" dirty="0">
              <a:solidFill>
                <a:schemeClr val="tx1"/>
              </a:solidFill>
            </a:endParaRPr>
          </a:p>
          <a:p>
            <a:pPr marL="0" lvl="0" indent="0"/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</a:t>
            </a: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Title: </a:t>
            </a:r>
            <a:r>
              <a:rPr lang="en-US" b="1" dirty="0" smtClean="0">
                <a:solidFill>
                  <a:schemeClr val="tx1"/>
                </a:solidFill>
              </a:rPr>
              <a:t>Student </a:t>
            </a:r>
            <a:r>
              <a:rPr lang="en-US" b="1" dirty="0">
                <a:solidFill>
                  <a:schemeClr val="tx1"/>
                </a:solidFill>
              </a:rPr>
              <a:t>Innovation</a:t>
            </a:r>
            <a:endParaRPr b="1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</a:t>
            </a: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Name: </a:t>
            </a:r>
            <a:r>
              <a:rPr lang="en-US" b="1" dirty="0" smtClean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BINARY BRAINS</a:t>
            </a:r>
            <a:endParaRPr b="1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</a:t>
            </a: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Sankalp</a:t>
            </a:r>
            <a:r>
              <a:rPr lang="en-US" dirty="0" smtClean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Tyagi</a:t>
            </a:r>
            <a:r>
              <a:rPr lang="en-US" dirty="0" smtClean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(22104026</a:t>
            </a:r>
            <a:r>
              <a:rPr lang="en-US" dirty="0" smtClean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)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</a:t>
            </a: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): </a:t>
            </a:r>
            <a:r>
              <a:rPr lang="en-US" dirty="0" smtClean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U-0522</a:t>
            </a:r>
            <a:endParaRPr dirty="0" smtClean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Institute Name: </a:t>
            </a:r>
            <a:r>
              <a:rPr lang="en-US" dirty="0" smtClean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JAYPEE INSTITUTE OF INFORMATION                                                                       TECHNOLOGY</a:t>
            </a:r>
            <a:endParaRPr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Theme </a:t>
            </a: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Name</a:t>
            </a: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: </a:t>
            </a:r>
            <a:r>
              <a:rPr lang="en-US" dirty="0" smtClean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MISCELLANEOUS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971550" y="2289363"/>
            <a:ext cx="4560570" cy="429050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  <a:endParaRPr dirty="0"/>
          </a:p>
          <a:p>
            <a:pPr marL="285750" lvl="0" indent="-285750">
              <a:buFont typeface="Noto Sans Symbols"/>
              <a:buChar char="⮚"/>
            </a:pPr>
            <a:r>
              <a:rPr lang="en-US" sz="1200" dirty="0"/>
              <a:t> </a:t>
            </a:r>
            <a:r>
              <a:rPr lang="en-US" sz="1200" dirty="0" smtClean="0"/>
              <a:t>We’re providing a solution by creating a web portal that will serve as a platform for hospitality, financial services and retail at one place only.</a:t>
            </a:r>
          </a:p>
          <a:p>
            <a:pPr marL="0" lvl="0" indent="0"/>
            <a:r>
              <a:rPr lang="en-US" sz="1200" dirty="0" smtClean="0"/>
              <a:t>The </a:t>
            </a:r>
            <a:r>
              <a:rPr lang="en-US" sz="1200" dirty="0" err="1" smtClean="0"/>
              <a:t>functionalites</a:t>
            </a:r>
            <a:r>
              <a:rPr lang="en-US" sz="1200" dirty="0" smtClean="0"/>
              <a:t> are: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1200" dirty="0" smtClean="0"/>
              <a:t>Profile creation/login by user on the portal.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1200" dirty="0" smtClean="0"/>
              <a:t>User generate rewards/cashback by using the payment gateway.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1200" dirty="0" smtClean="0"/>
              <a:t>Amount of reward/cashback is decided by AI and ML.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1200" dirty="0" smtClean="0"/>
              <a:t>The nearest local trader/vendor is assigned based on customer’s location.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1200" dirty="0" smtClean="0"/>
              <a:t>Customers can purchase the products on an online store interface.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1200" dirty="0" smtClean="0"/>
              <a:t>Also a </a:t>
            </a:r>
            <a:r>
              <a:rPr lang="en-US" sz="1200" dirty="0" err="1" smtClean="0"/>
              <a:t>calender</a:t>
            </a:r>
            <a:r>
              <a:rPr lang="en-US" sz="1200" dirty="0" smtClean="0"/>
              <a:t> is added which will show the local communities events with date and images based on customer’s location.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en-US" sz="1400" dirty="0" smtClean="0"/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21" name="Google Shape;221;p2"/>
          <p:cNvSpPr txBox="1"/>
          <p:nvPr/>
        </p:nvSpPr>
        <p:spPr>
          <a:xfrm>
            <a:off x="7378575" y="2118476"/>
            <a:ext cx="468913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2" name="Google Shape;222;p2"/>
          <p:cNvSpPr txBox="1"/>
          <p:nvPr/>
        </p:nvSpPr>
        <p:spPr>
          <a:xfrm>
            <a:off x="6373368" y="4654295"/>
            <a:ext cx="5577209" cy="1925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dirty="0"/>
          </a:p>
          <a:p>
            <a: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dirty="0" smtClean="0"/>
              <a:t>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dirty="0" smtClean="0"/>
              <a:t>HTML,CSS,JAVASCRIPT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dirty="0" err="1" smtClean="0"/>
              <a:t>PHP,XAMP,APACHE,JSON,NODE.JS,POSTGRESQL,MYSQLi</a:t>
            </a:r>
            <a:endParaRPr lang="en-US"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dirty="0" smtClean="0"/>
              <a:t> BOOTSTRAP,AI,MACHINE LEARNING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760" y="258127"/>
            <a:ext cx="5466817" cy="350005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/>
              <a:t>Describe your Use Cases here</a:t>
            </a:r>
            <a:endParaRPr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  </a:t>
            </a:r>
            <a:r>
              <a:rPr lang="en-US" dirty="0" smtClean="0"/>
              <a:t>Simply the user can make a profile/login into the portal.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 smtClean="0"/>
              <a:t>Easy payment transaction.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 smtClean="0"/>
              <a:t>An automated system made using AI and ML can offer rewards/cashback.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 smtClean="0"/>
              <a:t>A local trader/vendor will be shown based on </a:t>
            </a:r>
            <a:r>
              <a:rPr lang="en-US" dirty="0" err="1" smtClean="0"/>
              <a:t>realtime</a:t>
            </a:r>
            <a:r>
              <a:rPr lang="en-US" dirty="0" smtClean="0"/>
              <a:t> location.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 smtClean="0"/>
              <a:t>Digital key </a:t>
            </a:r>
            <a:r>
              <a:rPr lang="en-US" dirty="0" err="1" smtClean="0"/>
              <a:t>checkin</a:t>
            </a:r>
            <a:r>
              <a:rPr lang="en-US" dirty="0" smtClean="0"/>
              <a:t> is offered to user(QR-code can also be provided in user’s portal only).</a:t>
            </a:r>
            <a:endParaRPr lang="en-US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 smtClean="0"/>
              <a:t>A </a:t>
            </a:r>
            <a:r>
              <a:rPr lang="en-US" dirty="0" err="1" smtClean="0"/>
              <a:t>calender</a:t>
            </a:r>
            <a:r>
              <a:rPr lang="en-US" dirty="0" smtClean="0"/>
              <a:t> is also added with events and images data.</a:t>
            </a:r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/>
          </a:p>
        </p:txBody>
      </p:sp>
      <p:sp>
        <p:nvSpPr>
          <p:cNvPr id="232" name="Google Shape;232;p3"/>
          <p:cNvSpPr txBox="1"/>
          <p:nvPr/>
        </p:nvSpPr>
        <p:spPr>
          <a:xfrm>
            <a:off x="62483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1600" b="0" i="0" dirty="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 multilingual web based platform.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600" b="0" i="0" dirty="0" smtClean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 smtClean="0">
                <a:solidFill>
                  <a:schemeClr val="dk1"/>
                </a:solidFill>
                <a:latin typeface="Libre Franklin"/>
                <a:sym typeface="Libre Franklin"/>
              </a:rPr>
              <a:t>Secure and authenticated payment environment to users.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600" dirty="0" smtClean="0">
              <a:solidFill>
                <a:schemeClr val="dk1"/>
              </a:solidFill>
              <a:latin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 smtClean="0">
                <a:solidFill>
                  <a:schemeClr val="dk1"/>
                </a:solidFill>
                <a:latin typeface="Libre Franklin"/>
                <a:sym typeface="Libre Franklin"/>
              </a:rPr>
              <a:t>A stable source of income for local vendors/traders.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600" dirty="0" smtClean="0">
              <a:solidFill>
                <a:schemeClr val="dk1"/>
              </a:solidFill>
              <a:latin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 smtClean="0">
                <a:solidFill>
                  <a:schemeClr val="dk1"/>
                </a:solidFill>
                <a:latin typeface="Libre Franklin"/>
                <a:sym typeface="Libre Franklin"/>
              </a:rPr>
              <a:t>Once a local vendor/trader is assigned to </a:t>
            </a:r>
            <a:r>
              <a:rPr lang="en-US" sz="1600" dirty="0" err="1" smtClean="0">
                <a:solidFill>
                  <a:schemeClr val="dk1"/>
                </a:solidFill>
                <a:latin typeface="Libre Franklin"/>
                <a:sym typeface="Libre Franklin"/>
              </a:rPr>
              <a:t>user,an</a:t>
            </a:r>
            <a:r>
              <a:rPr lang="en-US" sz="1600" dirty="0" smtClean="0">
                <a:solidFill>
                  <a:schemeClr val="dk1"/>
                </a:solidFill>
                <a:latin typeface="Libre Franklin"/>
                <a:sym typeface="Libre Franklin"/>
              </a:rPr>
              <a:t> AI powered 24/7 </a:t>
            </a:r>
            <a:r>
              <a:rPr lang="en-US" sz="1600" dirty="0" err="1" smtClean="0">
                <a:solidFill>
                  <a:schemeClr val="dk1"/>
                </a:solidFill>
                <a:latin typeface="Libre Franklin"/>
                <a:sym typeface="Libre Franklin"/>
              </a:rPr>
              <a:t>chatbot</a:t>
            </a:r>
            <a:r>
              <a:rPr lang="en-US" sz="1600" dirty="0" smtClean="0">
                <a:solidFill>
                  <a:schemeClr val="dk1"/>
                </a:solidFill>
                <a:latin typeface="Libre Franklin"/>
                <a:sym typeface="Libre Franklin"/>
              </a:rPr>
              <a:t> will show location and prices.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Name: </a:t>
            </a:r>
            <a:r>
              <a:rPr lang="en-US" sz="1200" b="1" dirty="0">
                <a:solidFill>
                  <a:srgbClr val="5D7C3F"/>
                </a:solidFill>
              </a:rPr>
              <a:t> </a:t>
            </a:r>
            <a:r>
              <a:rPr lang="en-US" sz="1200" b="1" dirty="0" err="1" smtClean="0">
                <a:solidFill>
                  <a:srgbClr val="5D7C3F"/>
                </a:solidFill>
              </a:rPr>
              <a:t>Sankalp</a:t>
            </a:r>
            <a:r>
              <a:rPr lang="en-US" sz="1200" b="1" dirty="0" smtClean="0">
                <a:solidFill>
                  <a:srgbClr val="5D7C3F"/>
                </a:solidFill>
              </a:rPr>
              <a:t> </a:t>
            </a:r>
            <a:r>
              <a:rPr lang="en-US" sz="1200" b="1" dirty="0" err="1" smtClean="0">
                <a:solidFill>
                  <a:srgbClr val="5D7C3F"/>
                </a:solidFill>
              </a:rPr>
              <a:t>Tyagi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 smtClean="0"/>
              <a:t>Branch : </a:t>
            </a:r>
            <a:r>
              <a:rPr lang="en-US" sz="1200" dirty="0" err="1" smtClean="0"/>
              <a:t>Btech</a:t>
            </a:r>
            <a:r>
              <a:rPr lang="en-US" sz="1200" dirty="0"/>
              <a:t>			Stream </a:t>
            </a:r>
            <a:r>
              <a:rPr lang="en-US" sz="1200" dirty="0" smtClean="0"/>
              <a:t>: IT</a:t>
            </a:r>
            <a:r>
              <a:rPr lang="en-US" sz="1200" dirty="0"/>
              <a:t>			</a:t>
            </a:r>
            <a:r>
              <a:rPr lang="en-US" sz="1200" dirty="0" smtClean="0"/>
              <a:t>Year : </a:t>
            </a:r>
            <a:r>
              <a:rPr lang="en-US" sz="1200" dirty="0" err="1" smtClean="0"/>
              <a:t>ll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</a:t>
            </a:r>
            <a:r>
              <a:rPr lang="en-US" sz="1200" b="1" dirty="0" smtClean="0">
                <a:solidFill>
                  <a:srgbClr val="5D7C3F"/>
                </a:solidFill>
              </a:rPr>
              <a:t>: </a:t>
            </a:r>
            <a:r>
              <a:rPr lang="en-US" sz="1200" b="1" dirty="0" err="1" smtClean="0">
                <a:solidFill>
                  <a:srgbClr val="5D7C3F"/>
                </a:solidFill>
              </a:rPr>
              <a:t>Sudiksha</a:t>
            </a:r>
            <a:r>
              <a:rPr lang="en-US" sz="1200" b="1" dirty="0" smtClean="0">
                <a:solidFill>
                  <a:srgbClr val="5D7C3F"/>
                </a:solidFill>
              </a:rPr>
              <a:t> </a:t>
            </a:r>
            <a:r>
              <a:rPr lang="en-US" sz="1200" b="1" dirty="0" err="1" smtClean="0">
                <a:solidFill>
                  <a:srgbClr val="5D7C3F"/>
                </a:solidFill>
              </a:rPr>
              <a:t>Chitranshi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</a:t>
            </a:r>
            <a:r>
              <a:rPr lang="en-US" sz="1200" dirty="0" smtClean="0"/>
              <a:t>:  </a:t>
            </a:r>
            <a:r>
              <a:rPr lang="en-US" sz="1200" dirty="0" err="1" smtClean="0"/>
              <a:t>Btech</a:t>
            </a:r>
            <a:r>
              <a:rPr lang="en-US" sz="1200" dirty="0"/>
              <a:t>			</a:t>
            </a:r>
            <a:r>
              <a:rPr lang="en-US" sz="1200" dirty="0" smtClean="0"/>
              <a:t>Stream : IT</a:t>
            </a:r>
            <a:r>
              <a:rPr lang="en-US" sz="1200" dirty="0"/>
              <a:t>			Year </a:t>
            </a:r>
            <a:r>
              <a:rPr lang="en-US" sz="1200" dirty="0" smtClean="0"/>
              <a:t>: </a:t>
            </a:r>
            <a:r>
              <a:rPr lang="en-US" sz="1200" dirty="0" err="1" smtClean="0"/>
              <a:t>ll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Name: </a:t>
            </a:r>
            <a:r>
              <a:rPr lang="en-US" sz="1200" b="1" dirty="0" smtClean="0">
                <a:solidFill>
                  <a:srgbClr val="5D7C3F"/>
                </a:solidFill>
              </a:rPr>
              <a:t> </a:t>
            </a:r>
            <a:r>
              <a:rPr lang="en-US" sz="1200" b="1" dirty="0" err="1" smtClean="0">
                <a:solidFill>
                  <a:srgbClr val="5D7C3F"/>
                </a:solidFill>
              </a:rPr>
              <a:t>Lokendra</a:t>
            </a:r>
            <a:r>
              <a:rPr lang="en-US" sz="1200" b="1" dirty="0" smtClean="0">
                <a:solidFill>
                  <a:srgbClr val="5D7C3F"/>
                </a:solidFill>
              </a:rPr>
              <a:t> Singh </a:t>
            </a:r>
            <a:r>
              <a:rPr lang="en-US" sz="1200" b="1" dirty="0" err="1" smtClean="0">
                <a:solidFill>
                  <a:srgbClr val="5D7C3F"/>
                </a:solidFill>
              </a:rPr>
              <a:t>Shekhawat</a:t>
            </a:r>
            <a:endParaRPr dirty="0"/>
          </a:p>
          <a:p>
            <a:pPr marL="0" lvl="0" indent="0">
              <a:buSzPts val="1200"/>
            </a:pPr>
            <a:r>
              <a:rPr lang="en-US" sz="1200" dirty="0"/>
              <a:t>Branch </a:t>
            </a:r>
            <a:r>
              <a:rPr lang="en-US" sz="1200" dirty="0" smtClean="0"/>
              <a:t>:  </a:t>
            </a:r>
            <a:r>
              <a:rPr lang="en-US" sz="1200" dirty="0" err="1"/>
              <a:t>Btech</a:t>
            </a:r>
            <a:r>
              <a:rPr lang="en-US" sz="1200" dirty="0"/>
              <a:t>			Stream </a:t>
            </a:r>
            <a:r>
              <a:rPr lang="en-US" sz="1200" dirty="0" smtClean="0"/>
              <a:t>: IT</a:t>
            </a:r>
            <a:r>
              <a:rPr lang="en-US" sz="1200" dirty="0"/>
              <a:t>			Year </a:t>
            </a:r>
            <a:r>
              <a:rPr lang="en-US" sz="1200" dirty="0" smtClean="0"/>
              <a:t>: </a:t>
            </a:r>
            <a:r>
              <a:rPr lang="en-US" sz="1200" dirty="0" err="1" smtClean="0"/>
              <a:t>ll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</a:t>
            </a:r>
            <a:r>
              <a:rPr lang="en-US" sz="1200" b="1" dirty="0" smtClean="0">
                <a:solidFill>
                  <a:srgbClr val="5D7C3F"/>
                </a:solidFill>
              </a:rPr>
              <a:t>: </a:t>
            </a:r>
            <a:r>
              <a:rPr lang="en-US" sz="1200" b="1" dirty="0" err="1" smtClean="0">
                <a:solidFill>
                  <a:srgbClr val="5D7C3F"/>
                </a:solidFill>
              </a:rPr>
              <a:t>Abhay</a:t>
            </a:r>
            <a:r>
              <a:rPr lang="en-US" sz="1200" b="1" dirty="0" smtClean="0">
                <a:solidFill>
                  <a:srgbClr val="5D7C3F"/>
                </a:solidFill>
              </a:rPr>
              <a:t> Kumar</a:t>
            </a:r>
            <a:endParaRPr dirty="0"/>
          </a:p>
          <a:p>
            <a:pPr marL="0" lvl="0" indent="0">
              <a:buSzPts val="1200"/>
            </a:pPr>
            <a:r>
              <a:rPr lang="en-US" sz="1200" dirty="0"/>
              <a:t>Branch </a:t>
            </a:r>
            <a:r>
              <a:rPr lang="en-US" sz="1200" dirty="0" smtClean="0"/>
              <a:t>:  </a:t>
            </a:r>
            <a:r>
              <a:rPr lang="en-US" sz="1200" dirty="0" err="1"/>
              <a:t>Btech</a:t>
            </a:r>
            <a:r>
              <a:rPr lang="en-US" sz="1200" dirty="0"/>
              <a:t>			Stream </a:t>
            </a:r>
            <a:r>
              <a:rPr lang="en-US" sz="1200" dirty="0" smtClean="0"/>
              <a:t>: IT</a:t>
            </a:r>
            <a:r>
              <a:rPr lang="en-US" sz="1200" dirty="0"/>
              <a:t>		</a:t>
            </a:r>
            <a:r>
              <a:rPr lang="en-US" sz="1200" dirty="0" smtClean="0"/>
              <a:t>                           Year : </a:t>
            </a:r>
            <a:r>
              <a:rPr lang="en-US" sz="1200" dirty="0" err="1" smtClean="0"/>
              <a:t>ll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</a:t>
            </a:r>
            <a:r>
              <a:rPr lang="en-US" sz="1200" b="1" dirty="0" smtClean="0">
                <a:solidFill>
                  <a:srgbClr val="5D7C3F"/>
                </a:solidFill>
              </a:rPr>
              <a:t>Name</a:t>
            </a:r>
            <a:r>
              <a:rPr lang="en-US" sz="1200" b="1" dirty="0" smtClean="0">
                <a:solidFill>
                  <a:srgbClr val="5D7C3F"/>
                </a:solidFill>
              </a:rPr>
              <a:t>: </a:t>
            </a:r>
            <a:r>
              <a:rPr lang="en-US" sz="1200" b="1" dirty="0" err="1" smtClean="0">
                <a:solidFill>
                  <a:srgbClr val="5D7C3F"/>
                </a:solidFill>
              </a:rPr>
              <a:t>Shreevardhan</a:t>
            </a:r>
            <a:r>
              <a:rPr lang="en-US" sz="1200" b="1" dirty="0" smtClean="0">
                <a:solidFill>
                  <a:srgbClr val="5D7C3F"/>
                </a:solidFill>
              </a:rPr>
              <a:t> </a:t>
            </a:r>
            <a:r>
              <a:rPr lang="en-US" sz="1200" b="1" dirty="0" err="1" smtClean="0">
                <a:solidFill>
                  <a:srgbClr val="5D7C3F"/>
                </a:solidFill>
              </a:rPr>
              <a:t>Nautiyal</a:t>
            </a:r>
            <a:endParaRPr dirty="0"/>
          </a:p>
          <a:p>
            <a:pPr marL="0" lvl="0" indent="0">
              <a:buSzPts val="1200"/>
            </a:pPr>
            <a:r>
              <a:rPr lang="en-US" sz="1200" dirty="0"/>
              <a:t>Branch </a:t>
            </a:r>
            <a:r>
              <a:rPr lang="en-US" sz="1200" dirty="0" smtClean="0"/>
              <a:t>:  </a:t>
            </a:r>
            <a:r>
              <a:rPr lang="en-US" sz="1200" dirty="0" err="1"/>
              <a:t>Btech</a:t>
            </a:r>
            <a:r>
              <a:rPr lang="en-US" sz="1200" dirty="0"/>
              <a:t>			Stream </a:t>
            </a:r>
            <a:r>
              <a:rPr lang="en-US" sz="1200" dirty="0" smtClean="0"/>
              <a:t>: IT</a:t>
            </a:r>
            <a:r>
              <a:rPr lang="en-US" sz="1200" dirty="0"/>
              <a:t>			Year </a:t>
            </a:r>
            <a:r>
              <a:rPr lang="en-US" sz="1200" dirty="0" smtClean="0"/>
              <a:t>: </a:t>
            </a:r>
            <a:r>
              <a:rPr lang="en-US" sz="1200" dirty="0" err="1" smtClean="0"/>
              <a:t>ll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5 Name: </a:t>
            </a:r>
            <a:r>
              <a:rPr lang="en-US" sz="1200" b="1" dirty="0">
                <a:solidFill>
                  <a:srgbClr val="5D7C3F"/>
                </a:solidFill>
              </a:rPr>
              <a:t> </a:t>
            </a:r>
            <a:r>
              <a:rPr lang="en-US" sz="1200" b="1" dirty="0" err="1" smtClean="0">
                <a:solidFill>
                  <a:srgbClr val="5D7C3F"/>
                </a:solidFill>
              </a:rPr>
              <a:t>Devansh</a:t>
            </a:r>
            <a:r>
              <a:rPr lang="en-US" sz="1200" b="1" dirty="0" smtClean="0">
                <a:solidFill>
                  <a:srgbClr val="5D7C3F"/>
                </a:solidFill>
              </a:rPr>
              <a:t> Sharma</a:t>
            </a:r>
            <a:endParaRPr dirty="0"/>
          </a:p>
          <a:p>
            <a:pPr marL="0" lvl="0" indent="0">
              <a:buSzPts val="1200"/>
            </a:pPr>
            <a:r>
              <a:rPr lang="en-US" sz="1200" dirty="0"/>
              <a:t>Branch </a:t>
            </a:r>
            <a:r>
              <a:rPr lang="en-US" sz="1200" dirty="0" smtClean="0"/>
              <a:t>:  </a:t>
            </a:r>
            <a:r>
              <a:rPr lang="en-US" sz="1200" dirty="0" err="1"/>
              <a:t>Btech</a:t>
            </a:r>
            <a:r>
              <a:rPr lang="en-US" sz="1200" dirty="0"/>
              <a:t>			Stream </a:t>
            </a:r>
            <a:r>
              <a:rPr lang="en-US" sz="1200" dirty="0" smtClean="0"/>
              <a:t>: IT</a:t>
            </a:r>
            <a:r>
              <a:rPr lang="en-US" sz="1200" dirty="0"/>
              <a:t>			Year </a:t>
            </a:r>
            <a:r>
              <a:rPr lang="en-US" sz="1200" dirty="0" smtClean="0"/>
              <a:t>: </a:t>
            </a:r>
            <a:r>
              <a:rPr lang="en-US" sz="1200" dirty="0" err="1" smtClean="0"/>
              <a:t>ll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</TotalTime>
  <Words>277</Words>
  <Application>Microsoft Office PowerPoint</Application>
  <PresentationFormat>Widescreen</PresentationFormat>
  <Paragraphs>62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Franklin Gothic</vt:lpstr>
      <vt:lpstr>Noto Sans Symbols</vt:lpstr>
      <vt:lpstr>Arial</vt:lpstr>
      <vt:lpstr>Wingdings</vt:lpstr>
      <vt:lpstr>Libre Franklin</vt:lpstr>
      <vt:lpstr>Calibri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Microsoft account</cp:lastModifiedBy>
  <cp:revision>12</cp:revision>
  <dcterms:created xsi:type="dcterms:W3CDTF">2022-02-11T07:14:46Z</dcterms:created>
  <dcterms:modified xsi:type="dcterms:W3CDTF">2023-09-24T06:25:45Z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