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4" d="100"/>
          <a:sy n="94" d="100"/>
        </p:scale>
        <p:origin x="2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E39E-E052-9346-BCC8-EF3A4BE74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1E3-4951-3739-1E13-79C6204D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DDEA-8E7C-6D01-37E8-E3869EFF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4FC5-1938-CAF7-75EA-035BEAF5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6F89-42C7-4114-82A0-C3081A76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2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6749-FF96-8CE2-6199-B16001A7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4D271-AFD7-CD3B-2A42-AF3F4C4B5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5C55-9B26-F5ED-7C49-14B269B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96E4-1537-8243-766D-43781D15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F49C-A6DE-A76A-D881-0E8DBFF0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12B1F-6FE1-980A-CEA0-D8D39F60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8353-8DF6-1DCD-FD27-2C0AB739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9771-1042-C891-A99B-3DEE5811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C6FE-D07E-832E-F7A3-381A48D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59B-61E7-161F-B9A0-A6DD3C97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3CD-9438-5A68-4FC4-E322B912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B58F-E065-E8BF-CFD6-3D7CFB53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E7CF-2D80-EEC7-A93F-4CCA86B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6155-05B3-D7FA-515B-2CE29DFA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A246-89F2-1D23-A905-F2AF5E92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563E-9662-DD0F-B191-0D347435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297C-1317-050A-9B3A-01F1B45A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C93F-C5E7-794F-4D55-E4FE96D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8153-1391-2EEB-7F03-4CB4D67D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AED5-6D1A-221B-FF03-8E77C9BC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10C-1A6E-48FD-AFC2-4A712204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27EC-8145-363D-0AC7-042FB36A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87B2-4DEB-7E94-F999-CE4BA3AC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DAC2-FC4F-E079-0DED-CBFF0703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0039-AA24-FB7C-F98D-F25F720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C2C03-29E9-EA49-4181-18FBC73B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8EBF-B74E-B737-8D73-825B0357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7519-8831-04A2-4B61-91EE0454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B5A7-2E3C-306D-45F9-0C14BFB2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9DE15-28D5-1472-9B75-3B25220E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5B345-AB20-79AE-DC87-D05561698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D95C7-004F-2B89-FB16-781D6D65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1F871-B032-E8FB-10CF-6D30FED0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79E8B-7705-910A-8584-87868D3A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5ADC-4ACD-7A0C-6E1B-B9A4166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DC44B-67AE-9980-2B8D-2E474351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4E7E-9D70-C2AC-7130-63C0DADE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B43A-FA1D-97E1-EC3A-D727BDD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F3430-42EB-0EBB-0B37-64A34F33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98F66-501A-3B65-0BBA-E87FB248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65B2-CBBC-AE9E-58DC-A647F48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8FD8-2C92-95C6-2011-2DAF30D0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6648-8E0A-98A1-23CF-B4934108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6D1E-BC83-2BB6-49C3-5F28975C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40AB0-D19C-44DC-27B5-0BCF1F7C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C645-02CA-F17D-8D20-2F7770B9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8FEED-D375-310E-1E7B-67A75286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0B05-7A31-FD4B-4F42-37DB24A0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161E3-8BCB-5CBC-01EF-9036E0E4D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AF7D-3535-5518-D061-9042636D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D2E2-2CC2-45C8-96EC-02F6715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9E64-2315-E462-FB90-B2F3F84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7F5A-24B7-32A9-D9E0-33F432DA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6D78-DDAB-36DC-71D8-1CB1D57B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8DB1-A108-E7AE-2BB0-EFD81299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BB5F-05E2-0E08-6EB4-4E7B5679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1A0B-6E73-9E45-8499-E4BEEC7A5D1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B964-0BCE-8B33-F34D-A680827E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8C70-FF0D-12E5-CC0E-E7EE4E7A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62DB-2757-7048-A6AA-0F90C077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hyperlink" Target="https://www.nature.com/articles/d41586-024-03214-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tlas™ | Boston Dynamics">
            <a:extLst>
              <a:ext uri="{FF2B5EF4-FFF2-40B4-BE49-F238E27FC236}">
                <a16:creationId xmlns:a16="http://schemas.microsoft.com/office/drawing/2014/main" id="{C71004E9-6C09-6389-B6AF-033523227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5" r="3338"/>
          <a:stretch/>
        </p:blipFill>
        <p:spPr bwMode="auto">
          <a:xfrm>
            <a:off x="995173" y="0"/>
            <a:ext cx="2806399" cy="195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 Creating 'Art' Is An Ethical And Copyright Nightmare">
            <a:extLst>
              <a:ext uri="{FF2B5EF4-FFF2-40B4-BE49-F238E27FC236}">
                <a16:creationId xmlns:a16="http://schemas.microsoft.com/office/drawing/2014/main" id="{75DEB4AE-3BB8-38EA-5D90-AB9E168D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29" y="2730604"/>
            <a:ext cx="3769331" cy="18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B078-B53D-3CFE-9699-A74AB49D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ngsana New" panose="02020603050405020304" pitchFamily="18" charset="-34"/>
              </a:rPr>
              <a:t>What is AI?</a:t>
            </a:r>
          </a:p>
          <a:p>
            <a:r>
              <a:rPr lang="en-US" dirty="0">
                <a:cs typeface="Angsana New" panose="02020603050405020304" pitchFamily="18" charset="-34"/>
              </a:rPr>
              <a:t>Will AI have the same level of intelligence as human? </a:t>
            </a:r>
          </a:p>
          <a:p>
            <a:pPr lvl="1"/>
            <a:r>
              <a:rPr lang="en-US" dirty="0">
                <a:cs typeface="Angsana New" panose="02020603050405020304" pitchFamily="18" charset="-34"/>
              </a:rPr>
              <a:t>Turing test</a:t>
            </a:r>
          </a:p>
          <a:p>
            <a:r>
              <a:rPr lang="en-US" dirty="0">
                <a:cs typeface="Angsana New" panose="02020603050405020304" pitchFamily="18" charset="-34"/>
              </a:rPr>
              <a:t>What are the bright side of AI future?</a:t>
            </a:r>
          </a:p>
          <a:p>
            <a:r>
              <a:rPr lang="en-US" dirty="0">
                <a:cs typeface="Angsana New" panose="02020603050405020304" pitchFamily="18" charset="-34"/>
              </a:rPr>
              <a:t>What are the dark side of AI?</a:t>
            </a:r>
          </a:p>
        </p:txBody>
      </p:sp>
      <p:pic>
        <p:nvPicPr>
          <p:cNvPr id="1036" name="Picture 12" descr="Google AlphaGo Zero masters the game in three days - Queensland Brain  Institute - University of Queensland">
            <a:extLst>
              <a:ext uri="{FF2B5EF4-FFF2-40B4-BE49-F238E27FC236}">
                <a16:creationId xmlns:a16="http://schemas.microsoft.com/office/drawing/2014/main" id="{7D39E954-2A21-F71B-A4BF-265061A6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84" y="4255256"/>
            <a:ext cx="2903308" cy="1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ChatGPT? What can educators do about cheating? - Higher Ed and  Technology: Academics at Chapman">
            <a:extLst>
              <a:ext uri="{FF2B5EF4-FFF2-40B4-BE49-F238E27FC236}">
                <a16:creationId xmlns:a16="http://schemas.microsoft.com/office/drawing/2014/main" id="{AFBACCF0-71C0-9C8A-6F20-08DF464D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71" y="4754844"/>
            <a:ext cx="2946175" cy="16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aypoint - The official Waymo blog: Expanding our Waymo One fleet with  Geely's all-electric vehicle designed for riders first">
            <a:extLst>
              <a:ext uri="{FF2B5EF4-FFF2-40B4-BE49-F238E27FC236}">
                <a16:creationId xmlns:a16="http://schemas.microsoft.com/office/drawing/2014/main" id="{69BAB419-299E-E2F1-82DA-D13E13C2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96" y="333546"/>
            <a:ext cx="3259337" cy="183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oogle DeepMind's AlphaFold 3 A Giant Leap in Understanding Secrets of Life">
            <a:hlinkClick r:id="rId7"/>
            <a:extLst>
              <a:ext uri="{FF2B5EF4-FFF2-40B4-BE49-F238E27FC236}">
                <a16:creationId xmlns:a16="http://schemas.microsoft.com/office/drawing/2014/main" id="{E085A909-15C4-A178-BD19-4DE4541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7" y="681038"/>
            <a:ext cx="2551702" cy="14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sla FSD v13 earns rave reviews from beta testers — it's mind-blowing  (videos) - Tesla Oracle">
            <a:extLst>
              <a:ext uri="{FF2B5EF4-FFF2-40B4-BE49-F238E27FC236}">
                <a16:creationId xmlns:a16="http://schemas.microsoft.com/office/drawing/2014/main" id="{FE5FB878-0756-F25C-F96D-0E04872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70" y="4001294"/>
            <a:ext cx="3479404" cy="195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lon Musk says Tesla is improving Optimus robot's design for one reason">
            <a:extLst>
              <a:ext uri="{FF2B5EF4-FFF2-40B4-BE49-F238E27FC236}">
                <a16:creationId xmlns:a16="http://schemas.microsoft.com/office/drawing/2014/main" id="{583E1735-5809-B717-C84A-0A01AB91D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3" t="11614" r="28337"/>
          <a:stretch/>
        </p:blipFill>
        <p:spPr bwMode="auto">
          <a:xfrm>
            <a:off x="1341340" y="4382248"/>
            <a:ext cx="1874125" cy="23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0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Yan</dc:creator>
  <cp:lastModifiedBy>Huang, Yan</cp:lastModifiedBy>
  <cp:revision>9</cp:revision>
  <dcterms:created xsi:type="dcterms:W3CDTF">2023-01-23T19:19:47Z</dcterms:created>
  <dcterms:modified xsi:type="dcterms:W3CDTF">2025-01-13T20:25:06Z</dcterms:modified>
</cp:coreProperties>
</file>