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93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F629B-8935-4935-B8B4-236B9F2CCAED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E773D-CFFB-492A-95A4-7FE906D4EB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F629B-8935-4935-B8B4-236B9F2CCAED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E773D-CFFB-492A-95A4-7FE906D4EB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F629B-8935-4935-B8B4-236B9F2CCAED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E773D-CFFB-492A-95A4-7FE906D4EB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F629B-8935-4935-B8B4-236B9F2CCAED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E773D-CFFB-492A-95A4-7FE906D4EB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F629B-8935-4935-B8B4-236B9F2CCAED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E773D-CFFB-492A-95A4-7FE906D4EB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F629B-8935-4935-B8B4-236B9F2CCAED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E773D-CFFB-492A-95A4-7FE906D4EB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F629B-8935-4935-B8B4-236B9F2CCAED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E773D-CFFB-492A-95A4-7FE906D4EB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F629B-8935-4935-B8B4-236B9F2CCAED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E773D-CFFB-492A-95A4-7FE906D4EB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F629B-8935-4935-B8B4-236B9F2CCAED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E773D-CFFB-492A-95A4-7FE906D4EB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F629B-8935-4935-B8B4-236B9F2CCAED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E773D-CFFB-492A-95A4-7FE906D4EB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F629B-8935-4935-B8B4-236B9F2CCAED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E773D-CFFB-492A-95A4-7FE906D4EB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F629B-8935-4935-B8B4-236B9F2CCAED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E773D-CFFB-492A-95A4-7FE906D4EBF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WELCOME\Pictures\Screenshots\Screenshot (7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214290"/>
            <a:ext cx="5143536" cy="3214710"/>
          </a:xfrm>
          <a:prstGeom prst="rect">
            <a:avLst/>
          </a:prstGeom>
          <a:noFill/>
        </p:spPr>
      </p:pic>
      <p:pic>
        <p:nvPicPr>
          <p:cNvPr id="1027" name="Picture 3" descr="C:\Users\WELCOME\Pictures\Screenshots\Screenshot (8)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86182" y="3643314"/>
            <a:ext cx="5000660" cy="300039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On-screen Show (4:3)</PresentationFormat>
  <Paragraphs>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WELCOME</dc:creator>
  <cp:lastModifiedBy>WELCOME</cp:lastModifiedBy>
  <cp:revision>1</cp:revision>
  <dcterms:created xsi:type="dcterms:W3CDTF">2022-09-27T05:42:23Z</dcterms:created>
  <dcterms:modified xsi:type="dcterms:W3CDTF">2022-09-27T05:44:46Z</dcterms:modified>
</cp:coreProperties>
</file>