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90" r:id="rId3"/>
    <p:sldId id="287" r:id="rId4"/>
    <p:sldId id="289" r:id="rId5"/>
    <p:sldId id="292" r:id="rId6"/>
    <p:sldId id="295" r:id="rId7"/>
    <p:sldId id="293" r:id="rId8"/>
    <p:sldId id="294" r:id="rId9"/>
    <p:sldId id="286" r:id="rId10"/>
    <p:sldId id="281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6DBF4D-3BC3-41D0-834A-3794CC3B65DE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3A138E-56A6-4DE4-9322-DC401AB223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83642C5-3B77-45E9-AAAA-1B218993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052" y="2449901"/>
            <a:ext cx="9868619" cy="347644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-:</a:t>
            </a:r>
            <a:r>
              <a:rPr lang="en-US" sz="2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A093CDD9-C726-4781-8AA3-19051C19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02" y="1128653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on:-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 </a:t>
            </a:r>
            <a:endParaRPr lang="en-IN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8482" y="3234906"/>
            <a:ext cx="6012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Mayuri S.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Mahadik</a:t>
            </a:r>
            <a:endParaRPr lang="en-US" sz="3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Lokesh</a:t>
            </a:r>
            <a:r>
              <a:rPr lang="en-IN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V. </a:t>
            </a:r>
            <a:r>
              <a:rPr lang="en-IN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Bamnodkar</a:t>
            </a:r>
            <a:endParaRPr lang="en-IN" sz="3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Mayuri G.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Kurhe</a:t>
            </a:r>
            <a:endParaRPr lang="en-US" sz="3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A. </a:t>
            </a:r>
            <a:r>
              <a:rPr lang="en-IN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Kundgar</a:t>
            </a:r>
            <a:endParaRPr lang="en-US" sz="3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Mayuri U.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Takle</a:t>
            </a:r>
            <a:endParaRPr lang="en-US" sz="3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/>
          </a:p>
        </p:txBody>
      </p:sp>
      <p:pic>
        <p:nvPicPr>
          <p:cNvPr id="5" name="Picture 4" descr="download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415" y="250166"/>
            <a:ext cx="1791419" cy="1262950"/>
          </a:xfrm>
          <a:prstGeom prst="rect">
            <a:avLst/>
          </a:prstGeom>
        </p:spPr>
      </p:pic>
      <p:pic>
        <p:nvPicPr>
          <p:cNvPr id="6" name="Picture 5" descr="download (1)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5203" y="104595"/>
            <a:ext cx="1714500" cy="1714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04054" y="5797753"/>
            <a:ext cx="3487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No:- 05</a:t>
            </a:r>
            <a:endParaRPr lang="en-US" sz="32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FC7E9-3E6C-4B5D-A984-A5A5CDDE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5450"/>
            <a:ext cx="11582400" cy="4525963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IN" sz="3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endParaRPr lang="en-IN" sz="32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time </a:t>
            </a:r>
          </a:p>
          <a:p>
            <a:pPr>
              <a:buFont typeface="Wingdings" pitchFamily="2" charset="2"/>
              <a:buChar char="q"/>
            </a:pP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 </a:t>
            </a:r>
            <a:r>
              <a:rPr lang="en-I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productivity and efficiency.</a:t>
            </a:r>
            <a:endParaRPr lang="en-IN" sz="32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3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 </a:t>
            </a:r>
            <a:r>
              <a:rPr lang="en-IN" sz="3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  <a:p>
            <a:pPr>
              <a:buNone/>
            </a:pPr>
            <a:endParaRPr lang="en-IN" sz="32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EEA2C-5618-4805-82CA-60DDDFAB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IN" b="1" i="0" u="none" strike="noStrike" baseline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en-IN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Management: 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1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895361-5422-451D-BECE-E12499BB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65" y="1673205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is a very important skill to be learned and be mastered in order to have a better life style.</a:t>
            </a:r>
          </a:p>
          <a:p>
            <a:pPr marL="0" indent="0" algn="ctr">
              <a:buNone/>
            </a:pPr>
            <a:r>
              <a:rPr lang="en-IN" sz="32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E83694-7478-4E07-A738-80024E3E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8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7B122A-4E19-42AB-9E49-12B5B6313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38363"/>
            <a:ext cx="10058400" cy="1308100"/>
          </a:xfrm>
        </p:spPr>
        <p:txBody>
          <a:bodyPr>
            <a:normAutofit/>
          </a:bodyPr>
          <a:lstStyle/>
          <a:p>
            <a:pPr lvl="8" algn="ctr"/>
            <a:r>
              <a:rPr lang="en-US" sz="5400" b="1" dirty="0">
                <a:solidFill>
                  <a:schemeClr val="accent2"/>
                </a:solidFill>
                <a:latin typeface="Algerian" pitchFamily="82" charset="0"/>
                <a:cs typeface="Times New Roman" panose="02020603050405020304" pitchFamily="18" charset="0"/>
              </a:rPr>
              <a:t>Thank you !!!</a:t>
            </a:r>
            <a:endParaRPr lang="en-IN" sz="5400" b="1" dirty="0">
              <a:solidFill>
                <a:schemeClr val="accent2"/>
              </a:solidFill>
              <a:latin typeface="Algerian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2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3301" y="345859"/>
            <a:ext cx="3365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-:Contents:-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42204" y="1570008"/>
            <a:ext cx="87385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What is Time Management ?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Why do we need time management ?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Time management matrix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Tackle Time Wasters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Steps to follow for managing time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836" y="267423"/>
            <a:ext cx="797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Time Management ?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862645" y="2413341"/>
            <a:ext cx="10886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refers to managing time effectively so that the right time is allocated to right activity.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2977" y="284675"/>
            <a:ext cx="93769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Time Management ?</a:t>
            </a:r>
            <a:endParaRPr lang="en-US" sz="4500" dirty="0"/>
          </a:p>
        </p:txBody>
      </p:sp>
      <p:sp>
        <p:nvSpPr>
          <p:cNvPr id="3" name="Rectangle 2"/>
          <p:cNvSpPr/>
          <p:nvPr/>
        </p:nvSpPr>
        <p:spPr>
          <a:xfrm>
            <a:off x="4416728" y="1843993"/>
            <a:ext cx="76516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save time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reduce stress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function effectively</a:t>
            </a:r>
          </a:p>
          <a:p>
            <a:pPr>
              <a:buFont typeface="Wingdings" pitchFamily="2" charset="2"/>
              <a:buChar char="q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To increase our work output</a:t>
            </a:r>
          </a:p>
          <a:p>
            <a:pPr>
              <a:buFont typeface="Wingdings" pitchFamily="2" charset="2"/>
              <a:buChar char="q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ime-management-tips-705x39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64" y="1545499"/>
            <a:ext cx="3838755" cy="3897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C841E3-4C60-4482-8823-149E5F94CF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91" t="11970" r="7874" b="4780"/>
          <a:stretch>
            <a:fillRect/>
          </a:stretch>
        </p:blipFill>
        <p:spPr>
          <a:xfrm>
            <a:off x="2458528" y="1283237"/>
            <a:ext cx="7108166" cy="52038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76294" y="363111"/>
            <a:ext cx="65656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Matrix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3887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8908" y="380363"/>
            <a:ext cx="3990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Rainbow Activity</a:t>
            </a:r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epositphotos_6407262-stock-photo-rainbow-in-the-blue-sk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5806" y="1371600"/>
            <a:ext cx="7067964" cy="499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4952" y="682295"/>
            <a:ext cx="5210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Tackle Time Wasters</a:t>
            </a:r>
            <a:endParaRPr lang="en-US" sz="4400" dirty="0"/>
          </a:p>
        </p:txBody>
      </p:sp>
      <p:pic>
        <p:nvPicPr>
          <p:cNvPr id="3" name="Picture 2" descr="ru_wasting_tim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4025" y="1587264"/>
            <a:ext cx="7092187" cy="3994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0188" y="716318"/>
            <a:ext cx="104782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recognize when you’re wasting time.</a:t>
            </a:r>
          </a:p>
          <a:p>
            <a:pPr>
              <a:buFont typeface="Wingdings" pitchFamily="2" charset="2"/>
              <a:buChar char="q"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what you need to do and realistically do.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say “NO” when you don’t have time.</a:t>
            </a: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Ask yourself, “Do I really need to do this or not ?”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874FF4E-F5B7-47C1-B2FA-FCF273BA3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" y="1601588"/>
            <a:ext cx="4428199" cy="23681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19935" y="1317545"/>
            <a:ext cx="63461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Set goals</a:t>
            </a:r>
            <a:endParaRPr lang="en-US" sz="3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Make a schedule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Set Priorities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Achieve Goals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868" y="414875"/>
            <a:ext cx="6994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Steps to follow for Managing Time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1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1549</TotalTime>
  <Words>226</Words>
  <Application>Microsoft Office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Presentation on:- Time Management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Advantages of  Time Management: </vt:lpstr>
      <vt:lpstr>Conclusion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Madan Kurhe</dc:creator>
  <cp:lastModifiedBy>Lenovo</cp:lastModifiedBy>
  <cp:revision>121</cp:revision>
  <dcterms:created xsi:type="dcterms:W3CDTF">2021-02-06T17:20:24Z</dcterms:created>
  <dcterms:modified xsi:type="dcterms:W3CDTF">2021-10-20T09:46:52Z</dcterms:modified>
</cp:coreProperties>
</file>