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81F3-B493-409B-8820-03CA615E08E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DC6-7766-48A5-9B1E-FC42D395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5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81F3-B493-409B-8820-03CA615E08E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DC6-7766-48A5-9B1E-FC42D395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3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81F3-B493-409B-8820-03CA615E08E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DC6-7766-48A5-9B1E-FC42D395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51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81F3-B493-409B-8820-03CA615E08E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DC6-7766-48A5-9B1E-FC42D39514B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6592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81F3-B493-409B-8820-03CA615E08E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DC6-7766-48A5-9B1E-FC42D395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55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81F3-B493-409B-8820-03CA615E08E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DC6-7766-48A5-9B1E-FC42D395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612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81F3-B493-409B-8820-03CA615E08E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DC6-7766-48A5-9B1E-FC42D395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83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81F3-B493-409B-8820-03CA615E08E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DC6-7766-48A5-9B1E-FC42D395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833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81F3-B493-409B-8820-03CA615E08E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DC6-7766-48A5-9B1E-FC42D395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46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81F3-B493-409B-8820-03CA615E08E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DC6-7766-48A5-9B1E-FC42D395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01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81F3-B493-409B-8820-03CA615E08E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DC6-7766-48A5-9B1E-FC42D395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77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81F3-B493-409B-8820-03CA615E08E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DC6-7766-48A5-9B1E-FC42D395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96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81F3-B493-409B-8820-03CA615E08E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DC6-7766-48A5-9B1E-FC42D395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77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81F3-B493-409B-8820-03CA615E08E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DC6-7766-48A5-9B1E-FC42D395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77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81F3-B493-409B-8820-03CA615E08E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DC6-7766-48A5-9B1E-FC42D395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76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81F3-B493-409B-8820-03CA615E08E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DC6-7766-48A5-9B1E-FC42D395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49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81F3-B493-409B-8820-03CA615E08E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DC6-7766-48A5-9B1E-FC42D395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06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F081F3-B493-409B-8820-03CA615E08E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9DC6-7766-48A5-9B1E-FC42D3951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294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AAAB-0F8E-0269-CFA2-90A4E3F92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516" y="938753"/>
            <a:ext cx="8825658" cy="3329581"/>
          </a:xfrm>
        </p:spPr>
        <p:txBody>
          <a:bodyPr/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b="1" i="0" u="none" strike="noStrike" baseline="0" dirty="0">
                <a:solidFill>
                  <a:srgbClr val="F1F1F1"/>
                </a:solidFill>
                <a:latin typeface="Calibri" panose="020F0502020204030204" pitchFamily="34" charset="0"/>
              </a:rPr>
              <a:t>SALES ANALYSIS </a:t>
            </a:r>
            <a:br>
              <a:rPr lang="en-IN" sz="1800" b="0" i="0" u="none" strike="noStrike" baseline="0" dirty="0">
                <a:solidFill>
                  <a:srgbClr val="F1F1F1"/>
                </a:solidFill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80DC2-BFC0-467E-E37F-BEBD80D5C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479" y="4126930"/>
            <a:ext cx="8825658" cy="861420"/>
          </a:xfrm>
        </p:spPr>
        <p:txBody>
          <a:bodyPr>
            <a:normAutofit fontScale="92500"/>
          </a:bodyPr>
          <a:lstStyle/>
          <a:p>
            <a:r>
              <a:rPr lang="en-IN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Summary Presentation</a:t>
            </a:r>
            <a:endParaRPr lang="en-IN" sz="4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21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0541-8F57-0558-FED5-1E241537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67" y="490194"/>
            <a:ext cx="11840066" cy="6033154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b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analyzes a company's sales data to deliver insights into performance, operations, and customer behavior.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includes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Order Date, Customer Info, Product Details, Sales, Profit, Shipping Mode, Region, Discounts, etc.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used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Power BI, Excel, Power Query.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Methodologies</a:t>
            </a:r>
            <a:br>
              <a:rPr lang="en-IN" sz="32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Removed duplicates, split customer names, filtered by date (e.g., 2019 orders).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Modeling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Relationships between tables in Power BI.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Created KPIs, maps, bar/line/pie charts, scatter plots using Power BI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Calculated Measures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Sales, Profit, Discounts, Profit Margin, YOY Growth.</a:t>
            </a:r>
            <a:b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39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2BA39-BB3C-5539-F1B0-3EFEE94E7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23AE-E5FF-2A8B-52C6-DE26FC3C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67" y="490194"/>
            <a:ext cx="11840066" cy="6033154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IN" sz="32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Analysis</a:t>
            </a:r>
            <a:b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Divided into 4 main task sets: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1: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Visuals — sales by customer, region, ship mode, sub-category, trends, and profit relationships.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2: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DAX calculations — total sales, profit, YOY growth, top customers/products.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3: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Advanced visuals — cumulative sales, top 5 by profit, average profit, segment-based analysis.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4: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Power Query — filtering, grouping, tax calculation, cleaning, categorization.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Parameters (Project Specific)</a:t>
            </a:r>
            <a:br>
              <a:rPr lang="en-IN" sz="32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Shipping Mode Efficiency: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 profitable vs. costly shipping types.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Strength: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distribution by city and region (e.g., West outperformed others).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Impact: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Top-performing vs. underperforming products.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Discount-Driven Sales: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 on how discounting impacts profitability.</a:t>
            </a:r>
            <a:br>
              <a:rPr lang="en-IN" sz="32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b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49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AA902-FCBC-6677-FAFC-DA1336AB0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88F5-8502-3953-FBC4-1959AD5A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490193"/>
            <a:ext cx="11912338" cy="6249971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IN" sz="32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 (From Dashboard)</a:t>
            </a:r>
            <a:b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sales by customer							Sum of Profit By Region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32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32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32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 of Sales by Ship Mode: 					Sum of Sales and Sum of Profit by Category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b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0F8978-C022-FE88-1661-C3025A00F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10" y="1511877"/>
            <a:ext cx="3571189" cy="22776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3CB32F-F7EE-0ADC-D4DA-C27F2FD31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97" y="4348642"/>
            <a:ext cx="3575902" cy="2391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958FA6-2B49-6896-25D9-F024CB5B9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864" y="1511877"/>
            <a:ext cx="3976963" cy="22776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35C9CF-CB4F-4AC7-B6C6-FDC2855C9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94790"/>
            <a:ext cx="3976963" cy="239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0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87368-BF59-AAB6-B81C-32234057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E190-06EA-5F5D-F47D-35B15FD8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490193"/>
            <a:ext cx="11912338" cy="6249971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IN" sz="32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 (From Dashboard)</a:t>
            </a:r>
            <a:b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 of Sales By Ship Mode									Total Sales by Region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32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32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32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Profit by Month 								Average of Quantity by Category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b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A6813-6D96-DAED-0A8B-716CB242F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40" y="1511876"/>
            <a:ext cx="5134580" cy="2381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579829-C6E0-7056-FA56-45874DAC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36" y="1511876"/>
            <a:ext cx="5134580" cy="2381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933154-EA72-8802-4D0C-A7B337C12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50" y="4217725"/>
            <a:ext cx="5189670" cy="25224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3E26B8-351F-C1F2-1F80-A96FEF2C0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837" y="4217725"/>
            <a:ext cx="5132614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2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09ABE-A23C-A136-2EB7-E5F7778B3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3F0A-B415-2AB6-11FC-8B30AC60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490193"/>
            <a:ext cx="11912338" cy="6367807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IN" sz="32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 (From Dashboard)</a:t>
            </a:r>
            <a:b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Sales by Category and Year						Total Profit by Product Name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32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32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32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b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Sales by Segment								Sum of Sales by Sales Category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b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005B4-4E52-1AAC-689E-FFC77860B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28" y="1545414"/>
            <a:ext cx="4351397" cy="25605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31DB92-64FF-C84C-BBE7-B616EFA63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270" y="1545414"/>
            <a:ext cx="4351396" cy="25605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89E9E3-F224-8214-9435-444BE6BCD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528" y="4518457"/>
            <a:ext cx="4351397" cy="23395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A5A0B8-DC91-150C-AD42-C6BF1A272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270" y="4518457"/>
            <a:ext cx="4351396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6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78CFF-A286-B535-5C6D-57A5674CA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314B-234A-08F2-CD48-B68144A7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67" y="697584"/>
            <a:ext cx="11840066" cy="5495826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IN" sz="32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</a:t>
            </a:r>
            <a:b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Regions:</a:t>
            </a:r>
            <a:b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West and East regions lead in profit; Central region has growth potential.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Behavior: 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Few top customers contribute to large sales volumes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Products: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Technology and Office Supplies dominate profit margins.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Shipping: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Standard Class yields most orders; First Class contributes higher profit per sale.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Discounting: 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Moderate discounts boost quantity but reduce margins significantly.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Tax Addition: 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Increased tracking of tax liability per category helps in financial planning.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b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59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503D8-89AE-B376-9FBE-C39EF1C9D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50E8-DB96-E80C-AE7E-66B0C052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67" y="1093509"/>
            <a:ext cx="6356808" cy="4176074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IN" sz="32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b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Performance: 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Balanced across product lines, but regional gaps exist.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Recommendations:</a:t>
            </a:r>
            <a:b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 focus on underperforming regions.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Reevaluate discount strategies to optimize profitability.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Replicate high-value customer behavior patterns.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 logistics for better profit margins.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b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840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773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  SALES ANALYSIS  </vt:lpstr>
      <vt:lpstr>Introduction   The project analyzes a company's sales data to deliver insights into performance, operations, and customer behavior.   Dataset includes: Order Date, Customer Info, Product Details, Sales, Profit, Shipping Mode, Region, Discounts, etc.   Tools used: Power BI, Excel, Power Query.    Methodologies   Data Cleaning: Removed duplicates, split customer names, filtered by date (e.g., 2019 orders).   Data Modeling: Relationships between tables in Power BI.   Visualization: Created KPIs, maps, bar/line/pie charts, scatter plots using Power BI   Calculated Measures: Total Sales, Profit, Discounts, Profit Margin, YOY Growth.      </vt:lpstr>
      <vt:lpstr>Requirement Analysis  Divided into 4 main task sets:   Task 1: Visuals — sales by customer, region, ship mode, sub-category, trends, and profit relationships.   Task 2: DAX calculations — total sales, profit, YOY growth, top customers/products.   Task 3: Advanced visuals — cumulative sales, top 5 by profit, average profit, segment-based analysis.   Task 4: Power Query — filtering, grouping, tax calculation, cleaning, categorization.   Other Parameters (Project Specific)   Shipping Mode Efficiency: Identified profitable vs. costly shipping types.   Regional Strength: Sales distribution by city and region (e.g., West outperformed others).   Product Impact: Top-performing vs. underperforming products.   Discount-Driven Sales: Insights on how discounting impacts profitability.           </vt:lpstr>
      <vt:lpstr>Visualizations (From Dashboard)     Total sales by customer       Sum of Profit By Region            Sum of Sales by Ship Mode:      Sum of Sales and Sum of Profit by Category           </vt:lpstr>
      <vt:lpstr>Visualizations (From Dashboard)      Sum of Sales By Ship Mode         Total Sales by Region             Total Profit by Month         Average of Quantity by Category           </vt:lpstr>
      <vt:lpstr>Visualizations (From Dashboard)      Total Sales by Category and Year      Total Profit by Product Name                  Total Sales by Segment        Sum of Sales by Sales Category           </vt:lpstr>
      <vt:lpstr>Insights   Top Regions:    West and East regions lead in profit; Central region has growth potential.   Customer Behavior:    Few top customers contribute to large sales volumes   Products:    Technology and Office Supplies dominate profit margins.   Shipping:    Standard Class yields most orders; First Class contributes higher profit per sale.   Discounting:    Moderate discounts boost quantity but reduce margins significantly.   Sales Tax Addition:    Increased tracking of tax liability per category helps in financial planning.             </vt:lpstr>
      <vt:lpstr>Conclusion   Performance:    Balanced across product lines, but regional gaps exist.   Recommendations:   Increase focus on underperforming regions.    Reevaluate discount strategies to optimize profitability.    Replicate high-value customer behavior patterns.    Optimize logistics for better profit margins.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Lokesh Aggarwal</dc:creator>
  <cp:lastModifiedBy>Lokesh Aggarwal</cp:lastModifiedBy>
  <cp:revision>95</cp:revision>
  <dcterms:created xsi:type="dcterms:W3CDTF">2025-05-09T08:32:42Z</dcterms:created>
  <dcterms:modified xsi:type="dcterms:W3CDTF">2025-05-09T10:50:56Z</dcterms:modified>
</cp:coreProperties>
</file>