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9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46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63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41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93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15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714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1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5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9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7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5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3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9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2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17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HR Database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SQL-Based Employee and HR Data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Project simulates real-world HR operations using SQL.</a:t>
            </a:r>
          </a:p>
          <a:p>
            <a:pPr>
              <a:defRPr sz="1800"/>
            </a:pPr>
            <a:r>
              <a:t>Includes tables for employees, departments, jobs, locations, etc.</a:t>
            </a:r>
          </a:p>
          <a:p>
            <a:pPr>
              <a:defRPr sz="1800"/>
            </a:pPr>
            <a:r>
              <a:t>Designed to manage and analyze organizational HR data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Normalized database schema with 7 key tables.</a:t>
            </a:r>
          </a:p>
          <a:p>
            <a:pPr>
              <a:defRPr sz="1800"/>
            </a:pPr>
            <a:r>
              <a:t>Populated sample data using INSERT statements.</a:t>
            </a:r>
          </a:p>
          <a:p>
            <a:pPr>
              <a:defRPr sz="1800"/>
            </a:pPr>
            <a:r>
              <a:t>Queries implemented using core and advanced SQL operations.</a:t>
            </a:r>
          </a:p>
          <a:p>
            <a:pPr>
              <a:defRPr sz="1800"/>
            </a:pPr>
            <a:r>
              <a:t>Data validated using constraints and referential integrity.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Step-wise task execution for basic to advanced SQL queries.</a:t>
            </a:r>
          </a:p>
          <a:p>
            <a:pPr>
              <a:defRPr sz="1800"/>
            </a:pPr>
            <a:r>
              <a:t>Used SQL Server Management Studio for all operations.</a:t>
            </a:r>
          </a:p>
          <a:p>
            <a:pPr>
              <a:defRPr sz="1800"/>
            </a:pPr>
            <a:r>
              <a:t>Mapped business logic to queries (e.g., salary trends, reporting).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Finance and Executive departments have top salaries.</a:t>
            </a:r>
          </a:p>
          <a:p>
            <a:pPr>
              <a:defRPr sz="1800"/>
            </a:pPr>
            <a:r>
              <a:t>Several employees lack phone numbers or dependents.</a:t>
            </a:r>
          </a:p>
          <a:p>
            <a:pPr>
              <a:defRPr sz="1800"/>
            </a:pPr>
            <a:r>
              <a:t>Highest salaries observed for managerial roles.</a:t>
            </a:r>
          </a:p>
          <a:p>
            <a:pPr>
              <a:defRPr sz="1800"/>
            </a:pPr>
            <a:r>
              <a:t>IT and Shipping departments have largest headcounts.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Hierarchy and reporting structures mapped using self-joins.</a:t>
            </a:r>
          </a:p>
          <a:p>
            <a:pPr>
              <a:defRPr sz="1800"/>
            </a:pPr>
            <a:r>
              <a:t>Salary and headcount analysis revealed department-level gaps.</a:t>
            </a:r>
          </a:p>
          <a:p>
            <a:pPr>
              <a:defRPr sz="1800"/>
            </a:pPr>
            <a:r>
              <a:t>Identified employees earning above department averages.</a:t>
            </a:r>
          </a:p>
          <a:p>
            <a:pPr>
              <a:defRPr sz="1800"/>
            </a:pPr>
            <a:r>
              <a:t>Flagged data inconsistencies for clean-up (e.g., missing data).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Ensure completeness of contact and dependent details.</a:t>
            </a:r>
          </a:p>
          <a:p>
            <a:pPr>
              <a:defRPr sz="1800"/>
            </a:pPr>
            <a:r>
              <a:t>Enforce last name consistency between employees and dependents.</a:t>
            </a:r>
          </a:p>
          <a:p>
            <a:pPr>
              <a:defRPr sz="1800"/>
            </a:pPr>
            <a:r>
              <a:t>Review compensation for underpaid staff.</a:t>
            </a:r>
          </a:p>
          <a:p>
            <a:pPr>
              <a:defRPr sz="1800"/>
            </a:pPr>
            <a:r>
              <a:t>Evaluate department structures with low headcounts.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Project achieved full-cycle HR data modeling and analysis.</a:t>
            </a:r>
          </a:p>
          <a:p>
            <a:pPr>
              <a:defRPr sz="1800"/>
            </a:pPr>
            <a:r>
              <a:t>Used SQL constraints, joins, subqueries, and aggregations.</a:t>
            </a:r>
          </a:p>
          <a:p>
            <a:pPr>
              <a:defRPr sz="1800"/>
            </a:pPr>
            <a:r>
              <a:t>Supports data-driven HR decision-making and planning.</a:t>
            </a:r>
          </a:p>
          <a:p>
            <a:pPr>
              <a:defRPr sz="1800"/>
            </a:pPr>
            <a:r>
              <a:t>Foundation for building scalable HR data systems.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247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HR Database Management System</vt:lpstr>
      <vt:lpstr>Introduction</vt:lpstr>
      <vt:lpstr>Methodologies</vt:lpstr>
      <vt:lpstr>Approaches</vt:lpstr>
      <vt:lpstr>Key Findings</vt:lpstr>
      <vt:lpstr>Insights</vt:lpstr>
      <vt:lpstr>Actionable</vt:lpstr>
      <vt:lpstr>Conclusions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Lokesh Aggarwal</cp:lastModifiedBy>
  <cp:revision>2</cp:revision>
  <dcterms:created xsi:type="dcterms:W3CDTF">2013-01-27T09:14:16Z</dcterms:created>
  <dcterms:modified xsi:type="dcterms:W3CDTF">2025-05-09T15:49:03Z</dcterms:modified>
  <cp:category/>
</cp:coreProperties>
</file>