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4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25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9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5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Supply Chain Finance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SQL-Based Financial Analysis and Reporting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Project manages financial data in a supply chain using SQL.</a:t>
            </a:r>
          </a:p>
          <a:p>
            <a:pPr>
              <a:defRPr sz="1800"/>
            </a:pPr>
            <a:r>
              <a:t>Covers suppliers, buyers, orders, invoices, and payments.</a:t>
            </a:r>
          </a:p>
          <a:p>
            <a:pPr>
              <a:defRPr sz="1800"/>
            </a:pPr>
            <a:r>
              <a:t>Aims to improve data integrity and cash flow visibility.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Normalized schema with entities like Suppliers, Buyers, Payments, Invoices.</a:t>
            </a:r>
          </a:p>
          <a:p>
            <a:pPr>
              <a:defRPr sz="1800"/>
            </a:pPr>
            <a:r>
              <a:t>Used SQL constraints (PK, FK, CHECK) for relational integrity.</a:t>
            </a:r>
          </a:p>
          <a:p>
            <a:pPr>
              <a:defRPr sz="1800"/>
            </a:pPr>
            <a:r>
              <a:t>Executed queries for financial KPIs using JOINs and subqueries.</a:t>
            </a:r>
          </a:p>
          <a:p>
            <a:pPr>
              <a:defRPr sz="1800"/>
            </a:pPr>
            <a:r>
              <a:t>Emulated real-world business rules for payment and invoicing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Step-by-step schema build and population.</a:t>
            </a:r>
          </a:p>
          <a:p>
            <a:pPr>
              <a:defRPr sz="1800"/>
            </a:pPr>
            <a:r>
              <a:t>Implemented joins and aggregate queries for analytics.</a:t>
            </a:r>
          </a:p>
          <a:p>
            <a:pPr>
              <a:defRPr sz="1800"/>
            </a:pPr>
            <a:r>
              <a:t>Focused on identifying trends like late payments and cash flow bottlenecks.</a:t>
            </a:r>
          </a:p>
          <a:p>
            <a:pPr>
              <a:defRPr sz="1800"/>
            </a:pPr>
            <a:r>
              <a:t>Derived KPIs using grouped calculations and filtering conditions.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Over 30% of invoices paid after due date.</a:t>
            </a:r>
          </a:p>
          <a:p>
            <a:pPr>
              <a:defRPr sz="1800"/>
            </a:pPr>
            <a:r>
              <a:t>Top suppliers dominate order volume (concentration risk).</a:t>
            </a:r>
          </a:p>
          <a:p>
            <a:pPr>
              <a:defRPr sz="1800"/>
            </a:pPr>
            <a:r>
              <a:t>Buyers differ widely in payment behavior.</a:t>
            </a:r>
          </a:p>
          <a:p>
            <a:pPr>
              <a:defRPr sz="1800"/>
            </a:pPr>
            <a:r>
              <a:t>Early-payment discounts result in faster settlements.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Payment delays affect supplier cash flow and working capital.</a:t>
            </a:r>
          </a:p>
          <a:p>
            <a:pPr>
              <a:defRPr sz="1800"/>
            </a:pPr>
            <a:r>
              <a:t>Reliable buyers can be segmented for better payment terms.</a:t>
            </a:r>
          </a:p>
          <a:p>
            <a:pPr>
              <a:defRPr sz="1800"/>
            </a:pPr>
            <a:r>
              <a:t>Discount policies positively impact on-time payments.</a:t>
            </a:r>
          </a:p>
          <a:p>
            <a:pPr>
              <a:defRPr sz="1800"/>
            </a:pPr>
            <a:r>
              <a:t>Data model supports invoice aging and real-time reporting.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Automate alerts for overdue payments.</a:t>
            </a:r>
          </a:p>
          <a:p>
            <a:pPr>
              <a:defRPr sz="1800"/>
            </a:pPr>
            <a:r>
              <a:t>Introduce tiered payment terms based on buyer behavior.</a:t>
            </a:r>
          </a:p>
          <a:p>
            <a:pPr>
              <a:defRPr sz="1800"/>
            </a:pPr>
            <a:r>
              <a:t>Encourage digital invoice tracking.</a:t>
            </a:r>
          </a:p>
          <a:p>
            <a:pPr>
              <a:defRPr sz="1800"/>
            </a:pPr>
            <a:r>
              <a:t>Launch supplier performance dashboards linked to financial KPIs.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SQL-driven system enhances control over financial processes.</a:t>
            </a:r>
          </a:p>
          <a:p>
            <a:pPr>
              <a:defRPr sz="1800"/>
            </a:pPr>
            <a:r>
              <a:t>Scalable for cash flow optimization and procurement planning.</a:t>
            </a:r>
          </a:p>
          <a:p>
            <a:pPr>
              <a:defRPr sz="1800"/>
            </a:pPr>
            <a:r>
              <a:t>Bridges operational execution with financial strategy.</a:t>
            </a:r>
          </a:p>
          <a:p>
            <a:pPr>
              <a:defRPr sz="1800"/>
            </a:pPr>
            <a:r>
              <a:t>Supports risk mitigation and supplier relationship management.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263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Supply Chain Finance Management</vt:lpstr>
      <vt:lpstr>Introduction</vt:lpstr>
      <vt:lpstr>Methodologies</vt:lpstr>
      <vt:lpstr>Approaches</vt:lpstr>
      <vt:lpstr>Key Findings</vt:lpstr>
      <vt:lpstr>Insights</vt:lpstr>
      <vt:lpstr>Actionable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Lokesh Aggarwal</cp:lastModifiedBy>
  <cp:revision>2</cp:revision>
  <dcterms:created xsi:type="dcterms:W3CDTF">2013-01-27T09:14:16Z</dcterms:created>
  <dcterms:modified xsi:type="dcterms:W3CDTF">2025-05-09T15:52:19Z</dcterms:modified>
  <cp:category/>
</cp:coreProperties>
</file>