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1037-29B5-048A-A973-A68CD575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30D45-0A2D-2FEF-9ACE-422AA81A8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34A0C-D326-1B18-E41B-CB3F5ED6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A086-CCE8-16DD-1182-A61115F6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9FAD-42FF-F021-772D-A09430FF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36A4-F02C-C922-2ABB-C2ADAC0B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83BF9-1D9B-FB18-674E-B2E169AFD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6576D-13F4-0469-C033-74C3B4DB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B294C-2147-269A-7045-EE2A8537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09A7-4213-6E94-4277-3A317273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37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B1F7A-4EC3-8B0A-1E2E-97F3BD051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F8609-AA93-D670-C823-E9500B973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625B9-91AA-2BB8-0C44-65E9F88D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C8E9-FAC1-6AA1-7DA6-44D15E98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1927-C32C-46C3-E1F0-2CF1979E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5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75C5-AF9C-DE4C-8448-6540876E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EA68-01E4-4798-61CB-41F20C8F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0CBE-2D0D-892E-75A9-ECFD945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F112-DB4E-48F4-2929-5EEE476E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457C-E176-C424-B7DC-84897926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7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016F4-1632-59B2-CA6D-B797760F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30AAB-F300-8333-F5DC-189FD94FE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D903-17BC-CBA3-BC89-B169F4DA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4033-8099-558A-BB53-1E309D5F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4F2A2-DE87-B68D-5BDB-05C25712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0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645F-A997-F8C6-E86B-7F7F1659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16316-A0FF-1A33-64F4-4BEDBF06D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BA603-CF78-BF39-BE2A-EBFD79CD4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7CDFC-63F3-F0C5-E870-4CC4C670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1F253-708E-AAEF-41C3-469E3DC0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AED4E-7BC1-073B-7CDA-E9B1160C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3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E7C2-7090-A4A9-7AA6-A074A02A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AFE3-E158-CAF8-22F1-8FA91EE0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40FD8-415A-016D-2D1B-A62DFF79B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D008A-A731-1BFF-2C81-D98C24DC4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B1F23-BB20-77CD-986B-E0A217DB1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F9C0CA-001B-F59C-D01E-C39F8F83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7F5CC-9BBF-08A9-3A5F-3D42607B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45A69-F4B3-54B5-2D3F-F9994079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42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F842-0EA0-CA93-7CDA-A8B013883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4C177-E665-488B-F75F-DE427ABA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793D6-CD19-2ED9-AE24-54628F19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0CDE8-B0B6-9FA1-DFFD-A9155D0E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64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67EF6-81B8-CD41-54E1-F7605A07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1A663-D582-DBAC-A29C-EBEAD6B6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3C989-7FF2-3713-2E4D-9C2838BB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6E3-E27A-685A-3141-5DEDA75E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09EC-90F3-C892-4748-E46B11FB0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A861E-4ECC-4E30-0594-B8AA0A98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1EA31-2F3E-2883-0486-0AD4595C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ABA82-891F-A138-15FB-7AF069C9C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A8B00-D437-2AED-B593-96938987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9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0C1B-AE5A-AE35-EE81-4365F4EB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A17F0-CB9A-F509-83C3-2944A74A6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95436-CE5C-236B-989A-F0D16294F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1974B-E1F6-AE8B-2B54-64E75875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B581C-44C4-B541-2C24-D50BB2CD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7148C-4BE2-AEEC-C02F-FE780D3C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1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0E083-82D6-8D1A-CC0B-1FD923C3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73957-2B99-000A-7D31-7654590AE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DDDA-9DE9-2B96-D07E-43DDA70DE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7F8E-AD31-4903-9A90-8AE111A6FEA9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F3AF7-D162-E8B4-3F17-1F7D9499A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BA33E-55C5-3024-1C54-EA4380862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BEC19-682F-453B-98E6-70C675282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0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3ABB3618-7E71-F132-50BE-2BA4D61F8301}"/>
              </a:ext>
            </a:extLst>
          </p:cNvPr>
          <p:cNvGrpSpPr/>
          <p:nvPr/>
        </p:nvGrpSpPr>
        <p:grpSpPr>
          <a:xfrm>
            <a:off x="2165297" y="645059"/>
            <a:ext cx="8581937" cy="2130804"/>
            <a:chOff x="2165297" y="645059"/>
            <a:chExt cx="8581937" cy="213080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AF83681-E68B-9EAD-DDE6-9DE78B724EAE}"/>
                </a:ext>
              </a:extLst>
            </p:cNvPr>
            <p:cNvGrpSpPr/>
            <p:nvPr/>
          </p:nvGrpSpPr>
          <p:grpSpPr>
            <a:xfrm>
              <a:off x="2308836" y="837110"/>
              <a:ext cx="8294860" cy="1746702"/>
              <a:chOff x="2283669" y="811943"/>
              <a:chExt cx="8294860" cy="1746702"/>
            </a:xfrm>
          </p:grpSpPr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DC41446E-F313-8E8D-F114-579641B8C3D2}"/>
                  </a:ext>
                </a:extLst>
              </p:cNvPr>
              <p:cNvSpPr/>
              <p:nvPr/>
            </p:nvSpPr>
            <p:spPr>
              <a:xfrm>
                <a:off x="2283669" y="811943"/>
                <a:ext cx="8294860" cy="1746702"/>
              </a:xfrm>
              <a:prstGeom prst="rightArrow">
                <a:avLst/>
              </a:prstGeom>
              <a:solidFill>
                <a:schemeClr val="bg2"/>
              </a:solidFill>
            </p:spPr>
            <p:style>
              <a:lnRef idx="0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2AFF149-1008-BFD0-D7C4-CEDCF59F6E73}"/>
                  </a:ext>
                </a:extLst>
              </p:cNvPr>
              <p:cNvSpPr/>
              <p:nvPr/>
            </p:nvSpPr>
            <p:spPr>
              <a:xfrm>
                <a:off x="2860184" y="1379295"/>
                <a:ext cx="1151993" cy="611998"/>
              </a:xfrm>
              <a:custGeom>
                <a:avLst/>
                <a:gdLst>
                  <a:gd name="connsiteX0" fmla="*/ 0 w 1151993"/>
                  <a:gd name="connsiteY0" fmla="*/ 102002 h 611998"/>
                  <a:gd name="connsiteX1" fmla="*/ 102002 w 1151993"/>
                  <a:gd name="connsiteY1" fmla="*/ 0 h 611998"/>
                  <a:gd name="connsiteX2" fmla="*/ 1049991 w 1151993"/>
                  <a:gd name="connsiteY2" fmla="*/ 0 h 611998"/>
                  <a:gd name="connsiteX3" fmla="*/ 1151993 w 1151993"/>
                  <a:gd name="connsiteY3" fmla="*/ 102002 h 611998"/>
                  <a:gd name="connsiteX4" fmla="*/ 1151993 w 1151993"/>
                  <a:gd name="connsiteY4" fmla="*/ 509996 h 611998"/>
                  <a:gd name="connsiteX5" fmla="*/ 1049991 w 1151993"/>
                  <a:gd name="connsiteY5" fmla="*/ 611998 h 611998"/>
                  <a:gd name="connsiteX6" fmla="*/ 102002 w 1151993"/>
                  <a:gd name="connsiteY6" fmla="*/ 611998 h 611998"/>
                  <a:gd name="connsiteX7" fmla="*/ 0 w 1151993"/>
                  <a:gd name="connsiteY7" fmla="*/ 509996 h 611998"/>
                  <a:gd name="connsiteX8" fmla="*/ 0 w 1151993"/>
                  <a:gd name="connsiteY8" fmla="*/ 102002 h 61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1993" h="611998">
                    <a:moveTo>
                      <a:pt x="0" y="102002"/>
                    </a:moveTo>
                    <a:cubicBezTo>
                      <a:pt x="0" y="45668"/>
                      <a:pt x="45668" y="0"/>
                      <a:pt x="102002" y="0"/>
                    </a:cubicBezTo>
                    <a:lnTo>
                      <a:pt x="1049991" y="0"/>
                    </a:lnTo>
                    <a:cubicBezTo>
                      <a:pt x="1106325" y="0"/>
                      <a:pt x="1151993" y="45668"/>
                      <a:pt x="1151993" y="102002"/>
                    </a:cubicBezTo>
                    <a:lnTo>
                      <a:pt x="1151993" y="509996"/>
                    </a:lnTo>
                    <a:cubicBezTo>
                      <a:pt x="1151993" y="566330"/>
                      <a:pt x="1106325" y="611998"/>
                      <a:pt x="1049991" y="611998"/>
                    </a:cubicBezTo>
                    <a:lnTo>
                      <a:pt x="102002" y="611998"/>
                    </a:lnTo>
                    <a:cubicBezTo>
                      <a:pt x="45668" y="611998"/>
                      <a:pt x="0" y="566330"/>
                      <a:pt x="0" y="509996"/>
                    </a:cubicBezTo>
                    <a:lnTo>
                      <a:pt x="0" y="1020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25" tIns="87025" rIns="87025" bIns="870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000" kern="1200" dirty="0">
                    <a:solidFill>
                      <a:schemeClr val="tx1"/>
                    </a:solidFill>
                  </a:rPr>
                  <a:t>Relaxing Music</a:t>
                </a: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1BEF2F8-C961-ABA6-D265-6785F2EAC3AD}"/>
                  </a:ext>
                </a:extLst>
              </p:cNvPr>
              <p:cNvSpPr/>
              <p:nvPr/>
            </p:nvSpPr>
            <p:spPr>
              <a:xfrm>
                <a:off x="4248583" y="1379295"/>
                <a:ext cx="1151993" cy="611998"/>
              </a:xfrm>
              <a:custGeom>
                <a:avLst/>
                <a:gdLst>
                  <a:gd name="connsiteX0" fmla="*/ 0 w 1151993"/>
                  <a:gd name="connsiteY0" fmla="*/ 102002 h 611998"/>
                  <a:gd name="connsiteX1" fmla="*/ 102002 w 1151993"/>
                  <a:gd name="connsiteY1" fmla="*/ 0 h 611998"/>
                  <a:gd name="connsiteX2" fmla="*/ 1049991 w 1151993"/>
                  <a:gd name="connsiteY2" fmla="*/ 0 h 611998"/>
                  <a:gd name="connsiteX3" fmla="*/ 1151993 w 1151993"/>
                  <a:gd name="connsiteY3" fmla="*/ 102002 h 611998"/>
                  <a:gd name="connsiteX4" fmla="*/ 1151993 w 1151993"/>
                  <a:gd name="connsiteY4" fmla="*/ 509996 h 611998"/>
                  <a:gd name="connsiteX5" fmla="*/ 1049991 w 1151993"/>
                  <a:gd name="connsiteY5" fmla="*/ 611998 h 611998"/>
                  <a:gd name="connsiteX6" fmla="*/ 102002 w 1151993"/>
                  <a:gd name="connsiteY6" fmla="*/ 611998 h 611998"/>
                  <a:gd name="connsiteX7" fmla="*/ 0 w 1151993"/>
                  <a:gd name="connsiteY7" fmla="*/ 509996 h 611998"/>
                  <a:gd name="connsiteX8" fmla="*/ 0 w 1151993"/>
                  <a:gd name="connsiteY8" fmla="*/ 102002 h 61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1993" h="611998">
                    <a:moveTo>
                      <a:pt x="0" y="102002"/>
                    </a:moveTo>
                    <a:cubicBezTo>
                      <a:pt x="0" y="45668"/>
                      <a:pt x="45668" y="0"/>
                      <a:pt x="102002" y="0"/>
                    </a:cubicBezTo>
                    <a:lnTo>
                      <a:pt x="1049991" y="0"/>
                    </a:lnTo>
                    <a:cubicBezTo>
                      <a:pt x="1106325" y="0"/>
                      <a:pt x="1151993" y="45668"/>
                      <a:pt x="1151993" y="102002"/>
                    </a:cubicBezTo>
                    <a:lnTo>
                      <a:pt x="1151993" y="509996"/>
                    </a:lnTo>
                    <a:cubicBezTo>
                      <a:pt x="1151993" y="566330"/>
                      <a:pt x="1106325" y="611998"/>
                      <a:pt x="1049991" y="611998"/>
                    </a:cubicBezTo>
                    <a:lnTo>
                      <a:pt x="102002" y="611998"/>
                    </a:lnTo>
                    <a:cubicBezTo>
                      <a:pt x="45668" y="611998"/>
                      <a:pt x="0" y="566330"/>
                      <a:pt x="0" y="509996"/>
                    </a:cubicBezTo>
                    <a:lnTo>
                      <a:pt x="0" y="1020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25" tIns="87025" rIns="87025" bIns="870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000" kern="1200" dirty="0">
                    <a:solidFill>
                      <a:schemeClr val="tx1"/>
                    </a:solidFill>
                  </a:rPr>
                  <a:t>Pick and Speak</a:t>
                </a: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A181A42-0035-6B3E-D228-FE28320BADF4}"/>
                  </a:ext>
                </a:extLst>
              </p:cNvPr>
              <p:cNvSpPr/>
              <p:nvPr/>
            </p:nvSpPr>
            <p:spPr>
              <a:xfrm>
                <a:off x="5636982" y="1379295"/>
                <a:ext cx="1151993" cy="611998"/>
              </a:xfrm>
              <a:custGeom>
                <a:avLst/>
                <a:gdLst>
                  <a:gd name="connsiteX0" fmla="*/ 0 w 1151993"/>
                  <a:gd name="connsiteY0" fmla="*/ 102002 h 611998"/>
                  <a:gd name="connsiteX1" fmla="*/ 102002 w 1151993"/>
                  <a:gd name="connsiteY1" fmla="*/ 0 h 611998"/>
                  <a:gd name="connsiteX2" fmla="*/ 1049991 w 1151993"/>
                  <a:gd name="connsiteY2" fmla="*/ 0 h 611998"/>
                  <a:gd name="connsiteX3" fmla="*/ 1151993 w 1151993"/>
                  <a:gd name="connsiteY3" fmla="*/ 102002 h 611998"/>
                  <a:gd name="connsiteX4" fmla="*/ 1151993 w 1151993"/>
                  <a:gd name="connsiteY4" fmla="*/ 509996 h 611998"/>
                  <a:gd name="connsiteX5" fmla="*/ 1049991 w 1151993"/>
                  <a:gd name="connsiteY5" fmla="*/ 611998 h 611998"/>
                  <a:gd name="connsiteX6" fmla="*/ 102002 w 1151993"/>
                  <a:gd name="connsiteY6" fmla="*/ 611998 h 611998"/>
                  <a:gd name="connsiteX7" fmla="*/ 0 w 1151993"/>
                  <a:gd name="connsiteY7" fmla="*/ 509996 h 611998"/>
                  <a:gd name="connsiteX8" fmla="*/ 0 w 1151993"/>
                  <a:gd name="connsiteY8" fmla="*/ 102002 h 61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1993" h="611998">
                    <a:moveTo>
                      <a:pt x="0" y="102002"/>
                    </a:moveTo>
                    <a:cubicBezTo>
                      <a:pt x="0" y="45668"/>
                      <a:pt x="45668" y="0"/>
                      <a:pt x="102002" y="0"/>
                    </a:cubicBezTo>
                    <a:lnTo>
                      <a:pt x="1049991" y="0"/>
                    </a:lnTo>
                    <a:cubicBezTo>
                      <a:pt x="1106325" y="0"/>
                      <a:pt x="1151993" y="45668"/>
                      <a:pt x="1151993" y="102002"/>
                    </a:cubicBezTo>
                    <a:lnTo>
                      <a:pt x="1151993" y="509996"/>
                    </a:lnTo>
                    <a:cubicBezTo>
                      <a:pt x="1151993" y="566330"/>
                      <a:pt x="1106325" y="611998"/>
                      <a:pt x="1049991" y="611998"/>
                    </a:cubicBezTo>
                    <a:lnTo>
                      <a:pt x="102002" y="611998"/>
                    </a:lnTo>
                    <a:cubicBezTo>
                      <a:pt x="45668" y="611998"/>
                      <a:pt x="0" y="566330"/>
                      <a:pt x="0" y="509996"/>
                    </a:cubicBezTo>
                    <a:lnTo>
                      <a:pt x="0" y="1020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25" tIns="87025" rIns="87025" bIns="870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000" kern="1200" dirty="0">
                    <a:solidFill>
                      <a:schemeClr val="tx1"/>
                    </a:solidFill>
                  </a:rPr>
                  <a:t>Personal Questions </a:t>
                </a: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C9962D4-7D94-E40B-143E-5DC5EF776615}"/>
                  </a:ext>
                </a:extLst>
              </p:cNvPr>
              <p:cNvSpPr/>
              <p:nvPr/>
            </p:nvSpPr>
            <p:spPr>
              <a:xfrm>
                <a:off x="7025381" y="1379295"/>
                <a:ext cx="1151993" cy="611998"/>
              </a:xfrm>
              <a:custGeom>
                <a:avLst/>
                <a:gdLst>
                  <a:gd name="connsiteX0" fmla="*/ 0 w 1151993"/>
                  <a:gd name="connsiteY0" fmla="*/ 102002 h 611998"/>
                  <a:gd name="connsiteX1" fmla="*/ 102002 w 1151993"/>
                  <a:gd name="connsiteY1" fmla="*/ 0 h 611998"/>
                  <a:gd name="connsiteX2" fmla="*/ 1049991 w 1151993"/>
                  <a:gd name="connsiteY2" fmla="*/ 0 h 611998"/>
                  <a:gd name="connsiteX3" fmla="*/ 1151993 w 1151993"/>
                  <a:gd name="connsiteY3" fmla="*/ 102002 h 611998"/>
                  <a:gd name="connsiteX4" fmla="*/ 1151993 w 1151993"/>
                  <a:gd name="connsiteY4" fmla="*/ 509996 h 611998"/>
                  <a:gd name="connsiteX5" fmla="*/ 1049991 w 1151993"/>
                  <a:gd name="connsiteY5" fmla="*/ 611998 h 611998"/>
                  <a:gd name="connsiteX6" fmla="*/ 102002 w 1151993"/>
                  <a:gd name="connsiteY6" fmla="*/ 611998 h 611998"/>
                  <a:gd name="connsiteX7" fmla="*/ 0 w 1151993"/>
                  <a:gd name="connsiteY7" fmla="*/ 509996 h 611998"/>
                  <a:gd name="connsiteX8" fmla="*/ 0 w 1151993"/>
                  <a:gd name="connsiteY8" fmla="*/ 102002 h 61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1993" h="611998">
                    <a:moveTo>
                      <a:pt x="0" y="102002"/>
                    </a:moveTo>
                    <a:cubicBezTo>
                      <a:pt x="0" y="45668"/>
                      <a:pt x="45668" y="0"/>
                      <a:pt x="102002" y="0"/>
                    </a:cubicBezTo>
                    <a:lnTo>
                      <a:pt x="1049991" y="0"/>
                    </a:lnTo>
                    <a:cubicBezTo>
                      <a:pt x="1106325" y="0"/>
                      <a:pt x="1151993" y="45668"/>
                      <a:pt x="1151993" y="102002"/>
                    </a:cubicBezTo>
                    <a:lnTo>
                      <a:pt x="1151993" y="509996"/>
                    </a:lnTo>
                    <a:cubicBezTo>
                      <a:pt x="1151993" y="566330"/>
                      <a:pt x="1106325" y="611998"/>
                      <a:pt x="1049991" y="611998"/>
                    </a:cubicBezTo>
                    <a:lnTo>
                      <a:pt x="102002" y="611998"/>
                    </a:lnTo>
                    <a:cubicBezTo>
                      <a:pt x="45668" y="611998"/>
                      <a:pt x="0" y="566330"/>
                      <a:pt x="0" y="509996"/>
                    </a:cubicBezTo>
                    <a:lnTo>
                      <a:pt x="0" y="1020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25" tIns="87025" rIns="87025" bIns="870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000" kern="1200" dirty="0">
                    <a:solidFill>
                      <a:schemeClr val="tx1"/>
                    </a:solidFill>
                  </a:rPr>
                  <a:t>Scary Video</a:t>
                </a: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7F5A12C-07CA-112E-81F5-BBB49CFFEE28}"/>
                  </a:ext>
                </a:extLst>
              </p:cNvPr>
              <p:cNvSpPr/>
              <p:nvPr/>
            </p:nvSpPr>
            <p:spPr>
              <a:xfrm>
                <a:off x="8413780" y="1379295"/>
                <a:ext cx="1151993" cy="611998"/>
              </a:xfrm>
              <a:custGeom>
                <a:avLst/>
                <a:gdLst>
                  <a:gd name="connsiteX0" fmla="*/ 0 w 1151993"/>
                  <a:gd name="connsiteY0" fmla="*/ 102002 h 611998"/>
                  <a:gd name="connsiteX1" fmla="*/ 102002 w 1151993"/>
                  <a:gd name="connsiteY1" fmla="*/ 0 h 611998"/>
                  <a:gd name="connsiteX2" fmla="*/ 1049991 w 1151993"/>
                  <a:gd name="connsiteY2" fmla="*/ 0 h 611998"/>
                  <a:gd name="connsiteX3" fmla="*/ 1151993 w 1151993"/>
                  <a:gd name="connsiteY3" fmla="*/ 102002 h 611998"/>
                  <a:gd name="connsiteX4" fmla="*/ 1151993 w 1151993"/>
                  <a:gd name="connsiteY4" fmla="*/ 509996 h 611998"/>
                  <a:gd name="connsiteX5" fmla="*/ 1049991 w 1151993"/>
                  <a:gd name="connsiteY5" fmla="*/ 611998 h 611998"/>
                  <a:gd name="connsiteX6" fmla="*/ 102002 w 1151993"/>
                  <a:gd name="connsiteY6" fmla="*/ 611998 h 611998"/>
                  <a:gd name="connsiteX7" fmla="*/ 0 w 1151993"/>
                  <a:gd name="connsiteY7" fmla="*/ 509996 h 611998"/>
                  <a:gd name="connsiteX8" fmla="*/ 0 w 1151993"/>
                  <a:gd name="connsiteY8" fmla="*/ 102002 h 611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51993" h="611998">
                    <a:moveTo>
                      <a:pt x="0" y="102002"/>
                    </a:moveTo>
                    <a:cubicBezTo>
                      <a:pt x="0" y="45668"/>
                      <a:pt x="45668" y="0"/>
                      <a:pt x="102002" y="0"/>
                    </a:cubicBezTo>
                    <a:lnTo>
                      <a:pt x="1049991" y="0"/>
                    </a:lnTo>
                    <a:cubicBezTo>
                      <a:pt x="1106325" y="0"/>
                      <a:pt x="1151993" y="45668"/>
                      <a:pt x="1151993" y="102002"/>
                    </a:cubicBezTo>
                    <a:lnTo>
                      <a:pt x="1151993" y="509996"/>
                    </a:lnTo>
                    <a:cubicBezTo>
                      <a:pt x="1151993" y="566330"/>
                      <a:pt x="1106325" y="611998"/>
                      <a:pt x="1049991" y="611998"/>
                    </a:cubicBezTo>
                    <a:lnTo>
                      <a:pt x="102002" y="611998"/>
                    </a:lnTo>
                    <a:cubicBezTo>
                      <a:pt x="45668" y="611998"/>
                      <a:pt x="0" y="566330"/>
                      <a:pt x="0" y="509996"/>
                    </a:cubicBezTo>
                    <a:lnTo>
                      <a:pt x="0" y="10200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7025" tIns="87025" rIns="87025" bIns="870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IN" sz="1000" kern="1200" dirty="0">
                    <a:solidFill>
                      <a:schemeClr val="tx1"/>
                    </a:solidFill>
                  </a:rPr>
                  <a:t>Spell Bee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254AE4-F958-66FA-16A5-9D866DA5166D}"/>
                </a:ext>
              </a:extLst>
            </p:cNvPr>
            <p:cNvSpPr txBox="1"/>
            <p:nvPr/>
          </p:nvSpPr>
          <p:spPr>
            <a:xfrm>
              <a:off x="2165297" y="645059"/>
              <a:ext cx="8581937" cy="21308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00582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Lokesh Pandey</dc:creator>
  <cp:lastModifiedBy>Lokesh Pandey</cp:lastModifiedBy>
  <cp:revision>1</cp:revision>
  <dcterms:created xsi:type="dcterms:W3CDTF">2024-01-09T06:19:25Z</dcterms:created>
  <dcterms:modified xsi:type="dcterms:W3CDTF">2024-01-09T06:19:31Z</dcterms:modified>
</cp:coreProperties>
</file>