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84" r:id="rId3"/>
    <p:sldId id="285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F269-94A0-430D-B90D-F1021B20F6F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2DC7E-6727-4CC8-9A75-76BC7D5FF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0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68F-3EE1-444F-B70D-5A368FB1E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1B8F4-3F60-4C39-813C-416073AC1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9C8E-0EBB-48F1-B574-3E1C90FD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3AA9-B490-444C-9438-0E11E505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1895-6320-4E59-BA4E-F778A608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5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A69B-5286-4E4D-B6EB-A1EC82BB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CE4B5-D88C-4A4E-92CB-1F34A9CD1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F7DB-D1C2-4C1E-BEF2-10E50DF1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003C-219D-4CD1-A763-2A37F246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B9F7-202A-4684-AB0D-D4F26440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7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586A-AC5D-49E4-83D3-0577FB9E8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535C5-651B-4CA0-BE86-60E14CCD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69296-E052-4238-8DE1-6D16E892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2491-50C4-4472-BDED-AD04BFCD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C176-5BF1-4C56-9502-C732E1A3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62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/>
          <p:nvPr/>
        </p:nvSpPr>
        <p:spPr>
          <a:xfrm rot="10800000" flipH="1">
            <a:off x="0" y="-1"/>
            <a:ext cx="12192000" cy="25273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764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504337" y="4568306"/>
            <a:ext cx="91440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2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504337" y="6221022"/>
            <a:ext cx="9144000" cy="56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42" y="862416"/>
            <a:ext cx="2813258" cy="968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139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42" y="862416"/>
            <a:ext cx="2813258" cy="968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78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0D17-EDC5-433B-9FF6-52FDBF15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CF44-9494-4DCB-BD73-EF6A3499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DA21-EDB1-40E7-9062-612DB41D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843B-6770-487F-ABDE-223D90D1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D266-2DA4-49D4-A9F7-359ECD36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3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43C6-0E1A-477A-A8B8-99B4443C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04ED-4F12-4EB9-9B1E-DC8350CE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D00A-431A-4C3A-B7A1-31B123F1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2888-B568-4044-B4AF-A7478F9F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084D-BB93-4610-85AE-CDA69CE3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1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3EB2-6952-476A-892F-8C36E324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58C-66DB-4198-82E5-0809F9841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71D35-BF4F-4019-8C26-F270D4342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24FF-EBB4-4813-BF36-2DF2303E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3A56-7A9B-4E51-BE61-97ED039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3210D-4594-44F7-94AF-33073EAE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331D-88CD-42C3-8ABB-9679D6B7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329C9-C272-4A78-814B-0C31D2F1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80A83-C007-49AC-AF5C-2B5160CC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88D36-4FB3-40F1-96D4-94C980831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12AB9-591A-44FF-AFE0-557AE2F18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90873-590E-4173-8C30-A2D376F8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9C0CD-8495-45AF-AAA1-7B164EE5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40F17-9F59-493B-A33E-7CF572BD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5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539A-BB66-429D-8F62-C0F3DA79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F1965-5F1E-4B67-B643-08BF4623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ADFB-3707-4651-836B-7CFAC0A9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8A15A-631A-46A1-A39E-B435205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BFD5B-1FAA-44CE-8FA0-420DD90B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A707A-224F-4730-A995-35FD6347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8BE97-1765-4F94-BE2C-B1B4D412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E4F5-8D15-49E9-A67D-CFDCC309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4A74-AEE9-48FC-9BD9-D0DB50E7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A2948-31B2-4F09-A705-D7F69482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6D3BA-1B04-427D-AAB7-F59CDCA2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9075C-1372-4900-8CFE-F2DA1A01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A190-B0AD-449C-913B-0C3AA4F3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3296-2FA5-4D0F-B4C7-EAEB31A8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D0E7-6B0B-4EE6-94C8-EF689EE1F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EECD2-83D8-4C5D-B8B9-32999FB1E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EE92F-301D-48B1-8840-33734733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B0895-F26F-4892-B850-2B72B4DA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B61E-B1A5-4E9F-9B71-460ECF6D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6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A5196-95D7-47B3-986B-B8170B82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FBDE5-FDB5-4202-A908-334CEFAD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3128-CD9A-452B-8723-E77FEF0A2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EAF3-D142-4904-A472-5A167BE107E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BDFD1-3829-4CF4-9C13-92CDC3903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C8F2-9EFA-44F7-B851-1AF7376AF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6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C173-D1E2-A828-F073-859493E31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Very low exposure simulator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61BE-4BFB-B9AF-53CF-B8D2A6CA6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Robin Jenkin | Ujwala Patil | April 2024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1A7A-64EE-0314-C62C-8D4AE5738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93" y="1031935"/>
            <a:ext cx="3810000" cy="666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A34844-85F0-7879-401C-B0B0471C0979}"/>
              </a:ext>
            </a:extLst>
          </p:cNvPr>
          <p:cNvSpPr txBox="1"/>
          <p:nvPr/>
        </p:nvSpPr>
        <p:spPr>
          <a:xfrm>
            <a:off x="9756560" y="4788260"/>
            <a:ext cx="3426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Members: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Pralhad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Yadawad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Nitish Kumar Pathak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Aryan </a:t>
            </a:r>
            <a:r>
              <a:rPr lang="en-US" dirty="0" err="1">
                <a:solidFill>
                  <a:schemeClr val="bg1"/>
                </a:solidFill>
              </a:rPr>
              <a:t>Kamat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Aditya </a:t>
            </a:r>
            <a:r>
              <a:rPr lang="en-US" dirty="0" err="1">
                <a:solidFill>
                  <a:schemeClr val="bg1"/>
                </a:solidFill>
              </a:rPr>
              <a:t>Phatak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Lokesh Pandey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8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89785D-FCBE-46DF-1A88-3C75110F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Implementation of YOLOv9 on single channel images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304B6-BA39-97DF-F179-85618291308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t="10700" r="2978"/>
          <a:stretch/>
        </p:blipFill>
        <p:spPr>
          <a:xfrm>
            <a:off x="950014" y="3900777"/>
            <a:ext cx="2688336" cy="2020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D531BA-225B-DE0A-B80F-B72CCCF328DC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7"/>
          <a:stretch/>
        </p:blipFill>
        <p:spPr>
          <a:xfrm>
            <a:off x="950014" y="1674898"/>
            <a:ext cx="2688336" cy="20482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17A0CE-5DD3-EF9B-FD59-80B5CE0CD4C7}"/>
              </a:ext>
            </a:extLst>
          </p:cNvPr>
          <p:cNvSpPr txBox="1"/>
          <p:nvPr/>
        </p:nvSpPr>
        <p:spPr>
          <a:xfrm>
            <a:off x="1030078" y="5921601"/>
            <a:ext cx="253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 million quanta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8CF439-BBDF-505E-1429-7801077682CD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" t="10261" r="2918"/>
          <a:stretch/>
        </p:blipFill>
        <p:spPr>
          <a:xfrm>
            <a:off x="4593193" y="1659107"/>
            <a:ext cx="2688336" cy="2048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6BD5A-E280-1409-4FA0-67EBE6A9D33A}"/>
              </a:ext>
            </a:extLst>
          </p:cNvPr>
          <p:cNvSpPr txBox="1"/>
          <p:nvPr/>
        </p:nvSpPr>
        <p:spPr>
          <a:xfrm>
            <a:off x="4671640" y="3630934"/>
            <a:ext cx="253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1.5 million quanta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EF61D-02C9-6F88-CFCE-4670832F5B7E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t="5537" r="3770"/>
          <a:stretch/>
        </p:blipFill>
        <p:spPr>
          <a:xfrm>
            <a:off x="4671639" y="3990933"/>
            <a:ext cx="2688336" cy="20208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BC2BAF-9224-A6D3-A1DB-DCF656F7EB1D}"/>
              </a:ext>
            </a:extLst>
          </p:cNvPr>
          <p:cNvSpPr txBox="1"/>
          <p:nvPr/>
        </p:nvSpPr>
        <p:spPr>
          <a:xfrm>
            <a:off x="4671639" y="6018565"/>
            <a:ext cx="253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million quanta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9D37A-99A1-07F8-D82E-69C24B493F39}"/>
              </a:ext>
            </a:extLst>
          </p:cNvPr>
          <p:cNvSpPr txBox="1"/>
          <p:nvPr/>
        </p:nvSpPr>
        <p:spPr>
          <a:xfrm>
            <a:off x="7711440" y="1971040"/>
            <a:ext cx="401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output was displayed for other low exposure images</a:t>
            </a:r>
          </a:p>
        </p:txBody>
      </p:sp>
    </p:spTree>
    <p:extLst>
      <p:ext uri="{BB962C8B-B14F-4D97-AF65-F5344CB8AC3E}">
        <p14:creationId xmlns:p14="http://schemas.microsoft.com/office/powerpoint/2010/main" val="119091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00A1-0877-F36A-149A-1516A6C9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6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Implementation of YOLOv9 on three channel images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8FF36-8827-1BA1-673D-86EB1FE81E9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70" y="1690688"/>
            <a:ext cx="2688336" cy="202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14E45-6E83-2705-CF73-23D729355A4A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10558" r="5187"/>
          <a:stretch/>
        </p:blipFill>
        <p:spPr>
          <a:xfrm>
            <a:off x="915670" y="3917188"/>
            <a:ext cx="2688336" cy="2020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3E562-6310-DD9E-AB77-8E5AEC386249}"/>
              </a:ext>
            </a:extLst>
          </p:cNvPr>
          <p:cNvSpPr txBox="1"/>
          <p:nvPr/>
        </p:nvSpPr>
        <p:spPr>
          <a:xfrm>
            <a:off x="954278" y="5938012"/>
            <a:ext cx="261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million quanta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7396E8-A1BB-D4F7-5C31-6CA3A295ABB6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9553" r="3380"/>
          <a:stretch/>
        </p:blipFill>
        <p:spPr>
          <a:xfrm>
            <a:off x="4551680" y="1690688"/>
            <a:ext cx="2688336" cy="20208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9AD467-1B1C-44A1-7437-568B20909218}"/>
              </a:ext>
            </a:extLst>
          </p:cNvPr>
          <p:cNvSpPr txBox="1"/>
          <p:nvPr/>
        </p:nvSpPr>
        <p:spPr>
          <a:xfrm>
            <a:off x="4702048" y="3633535"/>
            <a:ext cx="261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million quanta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9BF752-9205-D1C7-E74E-B6816F387B2C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11600" r="3269"/>
          <a:stretch/>
        </p:blipFill>
        <p:spPr>
          <a:xfrm>
            <a:off x="4551680" y="4026663"/>
            <a:ext cx="2688336" cy="2020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31B35C-6BF4-2868-E22D-4884AAED8F01}"/>
              </a:ext>
            </a:extLst>
          </p:cNvPr>
          <p:cNvSpPr txBox="1"/>
          <p:nvPr/>
        </p:nvSpPr>
        <p:spPr>
          <a:xfrm>
            <a:off x="4551680" y="6012435"/>
            <a:ext cx="261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million quanta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627E8A-3A4D-02B7-A968-0F939FC1B0DD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" t="11600" r="4421"/>
          <a:stretch/>
        </p:blipFill>
        <p:spPr>
          <a:xfrm>
            <a:off x="7841489" y="1651700"/>
            <a:ext cx="2688336" cy="20208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29F7F1-8405-5A35-1F9A-7275B24156FD}"/>
              </a:ext>
            </a:extLst>
          </p:cNvPr>
          <p:cNvSpPr txBox="1"/>
          <p:nvPr/>
        </p:nvSpPr>
        <p:spPr>
          <a:xfrm>
            <a:off x="7880097" y="3672524"/>
            <a:ext cx="261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million quanta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99F0F-9ACD-4C22-8451-A466D3DED457}"/>
              </a:ext>
            </a:extLst>
          </p:cNvPr>
          <p:cNvSpPr txBox="1"/>
          <p:nvPr/>
        </p:nvSpPr>
        <p:spPr>
          <a:xfrm>
            <a:off x="7995920" y="4277360"/>
            <a:ext cx="335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output was displayed for other low exposure images</a:t>
            </a:r>
          </a:p>
        </p:txBody>
      </p:sp>
    </p:spTree>
    <p:extLst>
      <p:ext uri="{BB962C8B-B14F-4D97-AF65-F5344CB8AC3E}">
        <p14:creationId xmlns:p14="http://schemas.microsoft.com/office/powerpoint/2010/main" val="378369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C27C5B-769D-4A19-C0B7-28909063CDDF}"/>
              </a:ext>
            </a:extLst>
          </p:cNvPr>
          <p:cNvSpPr/>
          <p:nvPr/>
        </p:nvSpPr>
        <p:spPr>
          <a:xfrm>
            <a:off x="400251" y="5752480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81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Very low exposure simulator</vt:lpstr>
      <vt:lpstr>Implementation of YOLOv9 on single channel images</vt:lpstr>
      <vt:lpstr>Implementation of YOLOv9 on three channel images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low exposure image simulator</dc:title>
  <dc:creator>Aryan Kamat</dc:creator>
  <cp:lastModifiedBy>Lokesh Pandey</cp:lastModifiedBy>
  <cp:revision>59</cp:revision>
  <dcterms:created xsi:type="dcterms:W3CDTF">2024-03-26T11:01:45Z</dcterms:created>
  <dcterms:modified xsi:type="dcterms:W3CDTF">2024-05-03T15:57:03Z</dcterms:modified>
</cp:coreProperties>
</file>