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68F-3EE1-444F-B70D-5A368FB1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1B8F4-3F60-4C39-813C-416073AC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9C8E-0EBB-48F1-B574-3E1C90FD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3AA9-B490-444C-9438-0E11E50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1895-6320-4E59-BA4E-F778A60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69B-5286-4E4D-B6EB-A1EC82BB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E4B5-D88C-4A4E-92CB-1F34A9CD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7DB-D1C2-4C1E-BEF2-10E50DF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003C-219D-4CD1-A763-2A37F246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B9F7-202A-4684-AB0D-D4F2644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586A-AC5D-49E4-83D3-0577FB9E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35C5-651B-4CA0-BE86-60E14CCD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9296-E052-4238-8DE1-6D16E892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2491-50C4-4472-BDED-AD04BFC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C176-5BF1-4C56-9502-C732E1A3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2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10800000" flipH="1">
            <a:off x="0" y="-1"/>
            <a:ext cx="12192000" cy="25273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504337" y="4568306"/>
            <a:ext cx="91440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2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504337" y="6221022"/>
            <a:ext cx="9144000" cy="56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13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0D17-EDC5-433B-9FF6-52FDBF15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CF44-9494-4DCB-BD73-EF6A3499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DA21-EDB1-40E7-9062-612DB41D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843B-6770-487F-ABDE-223D90D1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D266-2DA4-49D4-A9F7-359ECD3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43C6-0E1A-477A-A8B8-99B4443C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04ED-4F12-4EB9-9B1E-DC8350CE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D00A-431A-4C3A-B7A1-31B123F1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2888-B568-4044-B4AF-A7478F9F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084D-BB93-4610-85AE-CDA69CE3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EB2-6952-476A-892F-8C36E32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58C-66DB-4198-82E5-0809F9841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1D35-BF4F-4019-8C26-F270D434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24FF-EBB4-4813-BF36-2DF2303E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3A56-7A9B-4E51-BE61-97ED039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210D-4594-44F7-94AF-33073EA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331D-88CD-42C3-8ABB-9679D6B7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29C9-C272-4A78-814B-0C31D2F1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0A83-C007-49AC-AF5C-2B5160CC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8D36-4FB3-40F1-96D4-94C980831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12AB9-591A-44FF-AFE0-557AE2F1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90873-590E-4173-8C30-A2D376F8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C0CD-8495-45AF-AAA1-7B164EE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40F17-9F59-493B-A33E-7CF572BD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5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539A-BB66-429D-8F62-C0F3DA79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F1965-5F1E-4B67-B643-08BF4623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ADFB-3707-4651-836B-7CFAC0A9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A15A-631A-46A1-A39E-B435205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BFD5B-1FAA-44CE-8FA0-420DD90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A707A-224F-4730-A995-35FD6347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8BE97-1765-4F94-BE2C-B1B4D41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4F5-8D15-49E9-A67D-CFDCC309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4A74-AEE9-48FC-9BD9-D0DB50E7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2948-31B2-4F09-A705-D7F69482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6D3BA-1B04-427D-AAB7-F59CDCA2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9075C-1372-4900-8CFE-F2DA1A0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A190-B0AD-449C-913B-0C3AA4F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3296-2FA5-4D0F-B4C7-EAEB31A8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D0E7-6B0B-4EE6-94C8-EF689EE1F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EECD2-83D8-4C5D-B8B9-32999FB1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E92F-301D-48B1-8840-33734733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0895-F26F-4892-B850-2B72B4D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B61E-B1A5-4E9F-9B71-460ECF6D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A5196-95D7-47B3-986B-B8170B8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BDE5-FDB5-4202-A908-334CEFAD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3128-CD9A-452B-8723-E77FEF0A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EAF3-D142-4904-A472-5A167BE107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DFD1-3829-4CF4-9C13-92CDC390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C8F2-9EFA-44F7-B851-1AF7376AF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173-D1E2-A828-F073-859493E3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Very low exposure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61BE-4BFB-B9AF-53CF-B8D2A6C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Robin Jenkin | Ujwala Patil | March 2024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1A7A-64EE-0314-C62C-8D4AE573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3" y="1031935"/>
            <a:ext cx="3810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A47A-6019-4D8E-8B85-9DAD0103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143"/>
            <a:ext cx="10515600" cy="1325563"/>
          </a:xfrm>
        </p:spPr>
        <p:txBody>
          <a:bodyPr/>
          <a:lstStyle/>
          <a:p>
            <a:r>
              <a:rPr lang="en-IN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CC8B-F64F-49DD-BFEE-32E63C04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706"/>
            <a:ext cx="10896600" cy="48322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Below is the reproduced output of the code that you had sent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C7572-E47D-4E9C-A0F1-2956B59BF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1" y="2241875"/>
            <a:ext cx="2625959" cy="2625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BB470-9055-48F0-8EEA-E140DF5A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91" y="2241876"/>
            <a:ext cx="2625959" cy="262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9617D-AEBE-44AE-BCCF-57E9CE16DA9B}"/>
              </a:ext>
            </a:extLst>
          </p:cNvPr>
          <p:cNvSpPr txBox="1"/>
          <p:nvPr/>
        </p:nvSpPr>
        <p:spPr>
          <a:xfrm>
            <a:off x="933729" y="4997634"/>
            <a:ext cx="237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 image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2527D-FBFC-4240-A2EF-283426D67A1C}"/>
              </a:ext>
            </a:extLst>
          </p:cNvPr>
          <p:cNvSpPr txBox="1"/>
          <p:nvPr/>
        </p:nvSpPr>
        <p:spPr>
          <a:xfrm>
            <a:off x="4614091" y="4997634"/>
            <a:ext cx="237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Low light Image </a:t>
            </a:r>
          </a:p>
        </p:txBody>
      </p:sp>
    </p:spTree>
    <p:extLst>
      <p:ext uri="{BB962C8B-B14F-4D97-AF65-F5344CB8AC3E}">
        <p14:creationId xmlns:p14="http://schemas.microsoft.com/office/powerpoint/2010/main" val="17663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AED4-A14A-4825-8F1E-4719BDA1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1E12-42EA-40A9-B313-1DFD6C69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From your code, the following are our observations</a:t>
            </a:r>
          </a:p>
          <a:p>
            <a:pPr marL="514350" indent="-514350">
              <a:buAutoNum type="arabicParenR"/>
            </a:pPr>
            <a:r>
              <a:rPr lang="en-IN" dirty="0"/>
              <a:t>Number of Quanta is fixed </a:t>
            </a:r>
            <a:r>
              <a:rPr lang="en-IN" dirty="0" err="1"/>
              <a:t>i.e</a:t>
            </a:r>
            <a:r>
              <a:rPr lang="en-IN" dirty="0"/>
              <a:t> 10000</a:t>
            </a:r>
          </a:p>
          <a:p>
            <a:pPr marL="514350" indent="-514350">
              <a:buAutoNum type="arabicParenR"/>
            </a:pPr>
            <a:r>
              <a:rPr lang="en-IN" dirty="0"/>
              <a:t>The input image is generated by the cosine function </a:t>
            </a:r>
            <a:r>
              <a:rPr lang="en-IN" dirty="0" err="1"/>
              <a:t>i.e</a:t>
            </a:r>
            <a:r>
              <a:rPr lang="en-IN" dirty="0"/>
              <a:t> stored in the variable PP</a:t>
            </a:r>
          </a:p>
          <a:p>
            <a:pPr marL="514350" indent="-514350">
              <a:buAutoNum type="arabicParenR"/>
            </a:pPr>
            <a:r>
              <a:rPr lang="en-IN" dirty="0"/>
              <a:t>The low exposure image function (P) is the same as the input image cosine function (PP)</a:t>
            </a:r>
          </a:p>
          <a:p>
            <a:pPr marL="514350" indent="-514350">
              <a:buAutoNum type="arabicParenR"/>
            </a:pPr>
            <a:r>
              <a:rPr lang="en-IN" dirty="0"/>
              <a:t>Monte Carlo simulation is used to </a:t>
            </a:r>
            <a:r>
              <a:rPr lang="en-US" dirty="0"/>
              <a:t>randomly select pixel position within the dimension of the image chosen and determine if a photon is detected based on a probability distribution.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/>
              <a:t>A random number n is generated, and if n is less than or equal to p, it is assumed that a quantum is detected at that pixel, and the corresponding pixel in the simulated low light image is retained.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D45203-6A87-4870-BC0F-3B998240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A random number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generated, and if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less than or equal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, it is assumed that a quantum is detected at that pixel, and the corresponding pixel in the simulated low light image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incremented by 1.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EC2EF0-2E5D-4BCF-A6A5-00C8AAB0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A random number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generated, and if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less than or equal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, it is assumed that a quantum is detected at that pixel, and the corresponding pixel in the simulated low light image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incremented by 1.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95A5C2-15BE-4C3E-A2D1-7E933E49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A random number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generated, and if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less than or equal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, it is assumed that a quantum is detected at that pixel, and the corresponding pixel in the simulated low light image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is incremented by 1.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6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A003-1C63-45BF-A9CE-CF2F8AE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Experimentation: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2ED65-FEB2-48CF-A94E-821433EB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3" y="1018127"/>
            <a:ext cx="3429000" cy="275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9B9FB-F9A9-4100-9D12-0FED2FF8F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23" y="1063159"/>
            <a:ext cx="3538643" cy="2707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255D0-840D-40EC-8336-631BBDD945CB}"/>
              </a:ext>
            </a:extLst>
          </p:cNvPr>
          <p:cNvSpPr txBox="1"/>
          <p:nvPr/>
        </p:nvSpPr>
        <p:spPr>
          <a:xfrm>
            <a:off x="389813" y="3998741"/>
            <a:ext cx="8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considered the number of quanta to be 2000000 (2 million)</a:t>
            </a:r>
          </a:p>
        </p:txBody>
      </p:sp>
    </p:spTree>
    <p:extLst>
      <p:ext uri="{BB962C8B-B14F-4D97-AF65-F5344CB8AC3E}">
        <p14:creationId xmlns:p14="http://schemas.microsoft.com/office/powerpoint/2010/main" val="428858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4668-B3B0-4E18-B916-C3717CC3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12-E0F3-483F-BE76-C429B723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825625"/>
            <a:ext cx="10672482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IN" dirty="0"/>
              <a:t>Quanta number: How quanta number is being decided? In the code, the number of quanta is 10000.</a:t>
            </a:r>
          </a:p>
          <a:p>
            <a:pPr marL="514350" indent="-514350">
              <a:buAutoNum type="arabicParenR"/>
            </a:pPr>
            <a:r>
              <a:rPr lang="en-IN" dirty="0"/>
              <a:t>Typically the number of quanta is estimated as,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Shall we proceed with the same?</a:t>
            </a:r>
          </a:p>
          <a:p>
            <a:pPr marL="0" indent="0">
              <a:buNone/>
            </a:pPr>
            <a:r>
              <a:rPr lang="en-IN" dirty="0"/>
              <a:t>3) What is the role of quanta per pixel in generating a low-exposure image? </a:t>
            </a:r>
          </a:p>
          <a:p>
            <a:pPr marL="0" indent="0">
              <a:buNone/>
            </a:pPr>
            <a:r>
              <a:rPr lang="en-IN" dirty="0"/>
              <a:t>4) In our given statement, KPI is to generate low-light distribution of photons as an image from a given luminance distribution image. </a:t>
            </a:r>
          </a:p>
          <a:p>
            <a:pPr marL="0" indent="0">
              <a:buNone/>
            </a:pPr>
            <a:r>
              <a:rPr lang="en-IN" dirty="0"/>
              <a:t>The distribution (</a:t>
            </a:r>
            <a:r>
              <a:rPr lang="en-IN" dirty="0" err="1"/>
              <a:t>ie</a:t>
            </a:r>
            <a:r>
              <a:rPr lang="en-IN" dirty="0"/>
              <a:t> PP) in the given code, is luminance distribution? or exposure distribution? Or something else?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221D6-0956-48D4-A2E5-702FEFA436F1}"/>
              </a:ext>
            </a:extLst>
          </p:cNvPr>
          <p:cNvSpPr txBox="1"/>
          <p:nvPr/>
        </p:nvSpPr>
        <p:spPr>
          <a:xfrm>
            <a:off x="1312858" y="3290500"/>
            <a:ext cx="89949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Number of Quanta= Number of Pixels x Colours Depth x Exposure Time x Intensity of Light</a:t>
            </a:r>
          </a:p>
        </p:txBody>
      </p:sp>
    </p:spTree>
    <p:extLst>
      <p:ext uri="{BB962C8B-B14F-4D97-AF65-F5344CB8AC3E}">
        <p14:creationId xmlns:p14="http://schemas.microsoft.com/office/powerpoint/2010/main" val="202115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Söhne Mono</vt:lpstr>
      <vt:lpstr>Office Theme</vt:lpstr>
      <vt:lpstr>Very low exposure simulator</vt:lpstr>
      <vt:lpstr>Output </vt:lpstr>
      <vt:lpstr>Observations</vt:lpstr>
      <vt:lpstr>Experimentation:</vt:lpstr>
      <vt:lpstr>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low exposure image simulator</dc:title>
  <dc:creator>Aryan Kamat</dc:creator>
  <cp:lastModifiedBy>Lokesh Pandey</cp:lastModifiedBy>
  <cp:revision>11</cp:revision>
  <dcterms:created xsi:type="dcterms:W3CDTF">2024-03-26T11:01:45Z</dcterms:created>
  <dcterms:modified xsi:type="dcterms:W3CDTF">2024-03-26T12:19:01Z</dcterms:modified>
</cp:coreProperties>
</file>