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132" y="998428"/>
            <a:ext cx="7766936" cy="1646302"/>
          </a:xfrm>
        </p:spPr>
        <p:txBody>
          <a:bodyPr/>
          <a:lstStyle/>
          <a:p>
            <a:pPr algn="ctr"/>
            <a:r>
              <a:rPr lang="en-IN" sz="6000" b="1" dirty="0"/>
              <a:t>DC COURSE PROJECT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b="1" i="1" u="sng" dirty="0"/>
              <a:t>Team Member</a:t>
            </a:r>
          </a:p>
          <a:p>
            <a:r>
              <a:rPr lang="en-IN" sz="2000" i="1" dirty="0" err="1"/>
              <a:t>Ananth</a:t>
            </a:r>
            <a:r>
              <a:rPr lang="en-IN" sz="2000" i="1" dirty="0"/>
              <a:t> </a:t>
            </a:r>
            <a:r>
              <a:rPr lang="en-IN" sz="2000" i="1" dirty="0" err="1"/>
              <a:t>Choudhary</a:t>
            </a:r>
            <a:endParaRPr lang="en-IN" sz="2000" i="1" dirty="0"/>
          </a:p>
          <a:p>
            <a:r>
              <a:rPr lang="en-IN" sz="2000" i="1" dirty="0"/>
              <a:t>Aditya </a:t>
            </a:r>
            <a:r>
              <a:rPr lang="en-IN" sz="2000" i="1" dirty="0" err="1"/>
              <a:t>Phatak</a:t>
            </a:r>
            <a:endParaRPr lang="en-IN" sz="2000" i="1" dirty="0"/>
          </a:p>
          <a:p>
            <a:r>
              <a:rPr lang="en-IN" sz="2000" i="1" dirty="0"/>
              <a:t>Shreyas Mutnal</a:t>
            </a:r>
          </a:p>
          <a:p>
            <a:r>
              <a:rPr lang="en-IN" sz="2000" i="1" dirty="0" err="1"/>
              <a:t>Lokesh</a:t>
            </a:r>
            <a:r>
              <a:rPr lang="en-IN" sz="2000" i="1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39858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23" y="1524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Problem Statement</a:t>
            </a:r>
            <a:br>
              <a:rPr lang="en-IN" dirty="0"/>
            </a:br>
            <a:r>
              <a:rPr lang="en-US" sz="2700" dirty="0">
                <a:solidFill>
                  <a:schemeClr val="tx1"/>
                </a:solidFill>
              </a:rPr>
              <a:t>Design &amp; Implement a digital system using suitable logic for scoreboard monitoring system for cricket.</a:t>
            </a:r>
            <a:endParaRPr lang="en-IN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23" y="236762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</a:rPr>
              <a:t>FEATURES AND SPECIFICATIONS GIVEN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Touch / Switch based input -&gt; Switch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Option for type of game -&gt; Cricket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Digital Display -&gt; CA</a:t>
            </a:r>
          </a:p>
        </p:txBody>
      </p:sp>
    </p:spTree>
    <p:extLst>
      <p:ext uri="{BB962C8B-B14F-4D97-AF65-F5344CB8AC3E}">
        <p14:creationId xmlns:p14="http://schemas.microsoft.com/office/powerpoint/2010/main" val="143620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E17C-007D-60AF-E0EC-EFE5A820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070F-F5B6-BB52-544C-FDF6D444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3004"/>
          </a:xfrm>
        </p:spPr>
        <p:txBody>
          <a:bodyPr/>
          <a:lstStyle/>
          <a:p>
            <a:r>
              <a:rPr lang="en-IN" dirty="0"/>
              <a:t>IC 4511</a:t>
            </a:r>
          </a:p>
          <a:p>
            <a:r>
              <a:rPr lang="en-IN" dirty="0"/>
              <a:t>IC 4510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6BC48-7DA3-010C-0661-46E17CD4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26" y="1589461"/>
            <a:ext cx="3810868" cy="5081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7EBCD-1955-C9A8-845D-9D6AF651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4" y="2549451"/>
            <a:ext cx="3040964" cy="33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765-FFF8-3006-D724-410BCE66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4510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09DD-A80A-2AC4-E88D-245419D3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CD4510 is an up/down BCD counter that you can preset. Since the output is in BCD format, it means it counts from 0 up to 9 only. Unlike its brother, the CD4516, that counts from 0 to 15. The counter value is given in binary, so for example a ‘5’ would be output as 0101:</a:t>
            </a:r>
          </a:p>
          <a:p>
            <a:endParaRPr lang="en-US" dirty="0"/>
          </a:p>
          <a:p>
            <a:r>
              <a:rPr lang="en-US" dirty="0"/>
              <a:t>Q4=LOW</a:t>
            </a:r>
          </a:p>
          <a:p>
            <a:r>
              <a:rPr lang="en-US" dirty="0"/>
              <a:t>Q3=HIGH</a:t>
            </a:r>
          </a:p>
          <a:p>
            <a:r>
              <a:rPr lang="en-US" dirty="0"/>
              <a:t>Q2=LOW</a:t>
            </a:r>
          </a:p>
          <a:p>
            <a:r>
              <a:rPr lang="en-US" dirty="0"/>
              <a:t>Q1=HIGH</a:t>
            </a:r>
          </a:p>
          <a:p>
            <a:endParaRPr lang="en-US" dirty="0"/>
          </a:p>
          <a:p>
            <a:r>
              <a:rPr lang="en-US" dirty="0"/>
              <a:t>Every time the clock pin goes from low to high, the output increases or decreases by 1, depending on the state of the UP/DOWN pin. The counter can be preset to any value that is present on pins P1 to P4 by setting the PRE pin to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78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F26-1501-BCF0-2E42-C715B7A0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4511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FA32-205F-E043-239B-35B77192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CD4511 is a BCD to 7-segment decoder. It means it takes a number in binary form as an input, then displays this number on a 7-segment display using its outputs.</a:t>
            </a:r>
          </a:p>
          <a:p>
            <a:endParaRPr lang="en-US" dirty="0"/>
          </a:p>
          <a:p>
            <a:r>
              <a:rPr lang="en-US" dirty="0"/>
              <a:t>A 7-segment display is a component with seven Light-Emitting Diodes (LED) arranged as shown below. By turning on different combinations of the LEDs, a number between 0 and 9 is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22" y="2336386"/>
            <a:ext cx="8596668" cy="793657"/>
          </a:xfrm>
        </p:spPr>
        <p:txBody>
          <a:bodyPr>
            <a:normAutofit/>
          </a:bodyPr>
          <a:lstStyle/>
          <a:p>
            <a:r>
              <a:rPr lang="en-IN" sz="3200" b="1" dirty="0"/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08" y="899669"/>
            <a:ext cx="8674096" cy="1063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We need to design a scoreboard monitoring system for cricket with switch-based input &amp; common anode digital display. </a:t>
            </a:r>
          </a:p>
          <a:p>
            <a:pPr marL="0" indent="0">
              <a:buNone/>
            </a:pPr>
            <a:r>
              <a:rPr lang="en-IN" dirty="0"/>
              <a:t>We assume that no team is scoring beyond 99 runs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B7E8DA-7C1C-F923-8A97-FEFE5F42CDAC}"/>
              </a:ext>
            </a:extLst>
          </p:cNvPr>
          <p:cNvSpPr txBox="1">
            <a:spLocks/>
          </p:cNvSpPr>
          <p:nvPr/>
        </p:nvSpPr>
        <p:spPr>
          <a:xfrm>
            <a:off x="303522" y="373811"/>
            <a:ext cx="8596668" cy="79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/>
              <a:t>Understanding the problem statement :</a:t>
            </a:r>
            <a:endParaRPr lang="en-IN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29BA3C-794D-93D0-9FE2-ED9AE1143BA5}"/>
              </a:ext>
            </a:extLst>
          </p:cNvPr>
          <p:cNvSpPr txBox="1">
            <a:spLocks/>
          </p:cNvSpPr>
          <p:nvPr/>
        </p:nvSpPr>
        <p:spPr>
          <a:xfrm>
            <a:off x="151122" y="2330982"/>
            <a:ext cx="8596668" cy="415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5FE65-A30B-E300-E611-D9C5BD89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" y="3281825"/>
            <a:ext cx="6078789" cy="34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F7D-F54D-9763-2F4D-A303BD4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the circuit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F0D8AB-B88F-9610-EDB2-1C25760A3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16" y="1375796"/>
            <a:ext cx="9005425" cy="5065552"/>
          </a:xfrm>
        </p:spPr>
      </p:pic>
    </p:spTree>
    <p:extLst>
      <p:ext uri="{BB962C8B-B14F-4D97-AF65-F5344CB8AC3E}">
        <p14:creationId xmlns:p14="http://schemas.microsoft.com/office/powerpoint/2010/main" val="15568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EA97-F35C-ADF5-900F-B08C58C4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88" y="2413233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9883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312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DC COURSE PROJECT  </vt:lpstr>
      <vt:lpstr>Problem Statement Design &amp; Implement a digital system using suitable logic for scoreboard monitoring system for cricket.</vt:lpstr>
      <vt:lpstr>Components used </vt:lpstr>
      <vt:lpstr>About 4510</vt:lpstr>
      <vt:lpstr>About 4511</vt:lpstr>
      <vt:lpstr>Components used</vt:lpstr>
      <vt:lpstr>Design of the circuit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COURSE PROJECT</dc:title>
  <dc:creator>Shreyas P Mutnal</dc:creator>
  <cp:lastModifiedBy>Lokesh Pandey</cp:lastModifiedBy>
  <cp:revision>8</cp:revision>
  <dcterms:created xsi:type="dcterms:W3CDTF">2023-02-15T15:13:10Z</dcterms:created>
  <dcterms:modified xsi:type="dcterms:W3CDTF">2023-02-16T09:24:20Z</dcterms:modified>
</cp:coreProperties>
</file>