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2CE1AC6-0512-4D3A-9E1E-D8F08806324D}" type="datetimeFigureOut">
              <a:rPr lang="en-IN" smtClean="0"/>
              <a:t>05-04-2024</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E61FB8-9581-4DC4-A6BD-36F36502892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CE1AC6-0512-4D3A-9E1E-D8F08806324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61FB8-9581-4DC4-A6BD-36F3650289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CE1AC6-0512-4D3A-9E1E-D8F08806324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61FB8-9581-4DC4-A6BD-36F3650289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2CE1AC6-0512-4D3A-9E1E-D8F08806324D}" type="datetimeFigureOut">
              <a:rPr lang="en-IN" smtClean="0"/>
              <a:t>05-04-2024</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76E61FB8-9581-4DC4-A6BD-36F36502892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2CE1AC6-0512-4D3A-9E1E-D8F08806324D}" type="datetimeFigureOut">
              <a:rPr lang="en-IN" smtClean="0"/>
              <a:t>05-04-2024</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76E61FB8-9581-4DC4-A6BD-36F365028927}"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2CE1AC6-0512-4D3A-9E1E-D8F08806324D}" type="datetimeFigureOut">
              <a:rPr lang="en-IN" smtClean="0"/>
              <a:t>05-04-2024</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76E61FB8-9581-4DC4-A6BD-36F3650289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2CE1AC6-0512-4D3A-9E1E-D8F08806324D}" type="datetimeFigureOut">
              <a:rPr lang="en-IN" smtClean="0"/>
              <a:t>05-04-2024</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E61FB8-9581-4DC4-A6BD-36F36502892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B2CE1AC6-0512-4D3A-9E1E-D8F08806324D}"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E61FB8-9581-4DC4-A6BD-36F3650289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2CE1AC6-0512-4D3A-9E1E-D8F08806324D}" type="datetimeFigureOut">
              <a:rPr lang="en-IN" smtClean="0"/>
              <a:t>05-04-2024</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76E61FB8-9581-4DC4-A6BD-36F3650289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2CE1AC6-0512-4D3A-9E1E-D8F08806324D}" type="datetimeFigureOut">
              <a:rPr lang="en-IN" smtClean="0"/>
              <a:t>05-04-2024</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E61FB8-9581-4DC4-A6BD-36F36502892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2CE1AC6-0512-4D3A-9E1E-D8F08806324D}" type="datetimeFigureOut">
              <a:rPr lang="en-IN" smtClean="0"/>
              <a:t>05-04-2024</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E61FB8-9581-4DC4-A6BD-36F36502892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2CE1AC6-0512-4D3A-9E1E-D8F08806324D}" type="datetimeFigureOut">
              <a:rPr lang="en-IN" smtClean="0"/>
              <a:t>05-04-2024</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E61FB8-9581-4DC4-A6BD-36F36502892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9"/>
            <a:ext cx="8062912" cy="1212552"/>
          </a:xfrm>
        </p:spPr>
        <p:txBody>
          <a:bodyPr>
            <a:normAutofit/>
          </a:bodyPr>
          <a:lstStyle/>
          <a:p>
            <a:r>
              <a:rPr lang="en-IN" sz="4800" b="1" dirty="0"/>
              <a:t>KEY LOGGER</a:t>
            </a:r>
          </a:p>
        </p:txBody>
      </p:sp>
      <p:sp>
        <p:nvSpPr>
          <p:cNvPr id="3" name="Subtitle 2"/>
          <p:cNvSpPr>
            <a:spLocks noGrp="1"/>
          </p:cNvSpPr>
          <p:nvPr>
            <p:ph type="subTitle" idx="1"/>
          </p:nvPr>
        </p:nvSpPr>
        <p:spPr>
          <a:xfrm>
            <a:off x="540544" y="2250280"/>
            <a:ext cx="8062912" cy="3266952"/>
          </a:xfrm>
        </p:spPr>
        <p:txBody>
          <a:bodyPr>
            <a:normAutofit/>
          </a:bodyPr>
          <a:lstStyle/>
          <a:p>
            <a:pPr algn="ctr"/>
            <a:r>
              <a:rPr lang="en-US" sz="2800" b="1" dirty="0"/>
              <a:t>Presented By: </a:t>
            </a:r>
          </a:p>
          <a:p>
            <a:pPr algn="ctr"/>
            <a:r>
              <a:rPr lang="en-US" sz="2800" b="1" dirty="0"/>
              <a:t>NAME:LOKESH H </a:t>
            </a:r>
          </a:p>
          <a:p>
            <a:pPr algn="ctr"/>
            <a:r>
              <a:rPr lang="en-US" sz="2800" b="1" dirty="0"/>
              <a:t>COLLEGE: </a:t>
            </a:r>
            <a:r>
              <a:rPr lang="en-US" sz="2800" b="1" dirty="0" err="1"/>
              <a:t>priyadarshini</a:t>
            </a:r>
            <a:r>
              <a:rPr lang="en-US" sz="2800" b="1" dirty="0"/>
              <a:t> Engineering College </a:t>
            </a:r>
          </a:p>
          <a:p>
            <a:pPr algn="ctr"/>
            <a:r>
              <a:rPr lang="en-US" sz="2800" b="1" dirty="0"/>
              <a:t>DEPATREMENT: computer science and                 engineering</a:t>
            </a:r>
            <a:endParaRPr lang="en-IN" sz="2800" b="1" dirty="0"/>
          </a:p>
          <a:p>
            <a:pPr algn="ctr"/>
            <a:endParaRPr lang="en-IN" sz="2800" dirty="0"/>
          </a:p>
        </p:txBody>
      </p:sp>
    </p:spTree>
    <p:extLst>
      <p:ext uri="{BB962C8B-B14F-4D97-AF65-F5344CB8AC3E}">
        <p14:creationId xmlns:p14="http://schemas.microsoft.com/office/powerpoint/2010/main" val="135030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CONCLUSION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 conclusion, the development and deployment of a </a:t>
            </a:r>
            <a:r>
              <a:rPr lang="en-US" dirty="0" err="1"/>
              <a:t>keylogger</a:t>
            </a:r>
            <a:r>
              <a:rPr lang="en-US" dirty="0"/>
              <a:t> present both technical challenges and ethical considerations. </a:t>
            </a:r>
          </a:p>
          <a:p>
            <a:r>
              <a:rPr lang="en-US" dirty="0" err="1"/>
              <a:t>Keyloggers</a:t>
            </a:r>
            <a:r>
              <a:rPr lang="en-US" dirty="0"/>
              <a:t> serve various purposes, from legitimate use cases such as parental control and employee monitoring to potentially malicious activities like unauthorized data collection. </a:t>
            </a:r>
          </a:p>
          <a:p>
            <a:r>
              <a:rPr lang="en-US" dirty="0"/>
              <a:t> While designing a </a:t>
            </a:r>
            <a:r>
              <a:rPr lang="en-US" dirty="0" err="1"/>
              <a:t>keylogger</a:t>
            </a:r>
            <a:r>
              <a:rPr lang="en-US" dirty="0"/>
              <a:t> algorithm, it's essential to prioritize security, privacy, and ethical usage. </a:t>
            </a:r>
          </a:p>
          <a:p>
            <a:r>
              <a:rPr lang="en-US" dirty="0"/>
              <a:t>The algorithm should be capable of stealthy operation, securely logging keystrokes, and encrypting logged data to prevent unauthorized access. </a:t>
            </a:r>
          </a:p>
          <a:p>
            <a:r>
              <a:rPr lang="en-US" dirty="0"/>
              <a:t>Additionally, considerations such as cross-platform compatibility, error handling, and user configuration options contribute to the effectiveness and usability of the </a:t>
            </a:r>
            <a:r>
              <a:rPr lang="en-US" dirty="0" err="1"/>
              <a:t>keylogger</a:t>
            </a:r>
            <a:endParaRPr lang="en-IN" dirty="0"/>
          </a:p>
          <a:p>
            <a:endParaRPr lang="en-IN" dirty="0"/>
          </a:p>
        </p:txBody>
      </p:sp>
    </p:spTree>
    <p:extLst>
      <p:ext uri="{BB962C8B-B14F-4D97-AF65-F5344CB8AC3E}">
        <p14:creationId xmlns:p14="http://schemas.microsoft.com/office/powerpoint/2010/main" val="296143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792"/>
            <a:ext cx="8229600" cy="3456384"/>
          </a:xfrm>
        </p:spPr>
        <p:txBody>
          <a:bodyPr/>
          <a:lstStyle/>
          <a:p>
            <a:r>
              <a:rPr lang="en-US" sz="4400" b="1" dirty="0">
                <a:solidFill>
                  <a:schemeClr val="tx1"/>
                </a:solidFill>
              </a:rPr>
              <a:t>       </a:t>
            </a:r>
            <a:r>
              <a:rPr lang="en-US" sz="8000" b="1" dirty="0">
                <a:solidFill>
                  <a:schemeClr val="tx1"/>
                </a:solidFill>
              </a:rPr>
              <a:t>THANK YOU</a:t>
            </a:r>
            <a:endParaRPr lang="en-IN" sz="8000" dirty="0"/>
          </a:p>
        </p:txBody>
      </p:sp>
      <p:sp>
        <p:nvSpPr>
          <p:cNvPr id="3" name="Content Placeholder 2"/>
          <p:cNvSpPr>
            <a:spLocks noGrp="1"/>
          </p:cNvSpPr>
          <p:nvPr>
            <p:ph idx="1"/>
          </p:nvPr>
        </p:nvSpPr>
        <p:spPr>
          <a:xfrm>
            <a:off x="457200" y="6381328"/>
            <a:ext cx="8229600" cy="73480"/>
          </a:xfrm>
        </p:spPr>
        <p:txBody>
          <a:bodyPr>
            <a:normAutofit fontScale="25000" lnSpcReduction="20000"/>
          </a:bodyPr>
          <a:lstStyle/>
          <a:p>
            <a:endParaRPr lang="en-IN" dirty="0"/>
          </a:p>
        </p:txBody>
      </p:sp>
    </p:spTree>
    <p:extLst>
      <p:ext uri="{BB962C8B-B14F-4D97-AF65-F5344CB8AC3E}">
        <p14:creationId xmlns:p14="http://schemas.microsoft.com/office/powerpoint/2010/main" val="405832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399032"/>
          </a:xfrm>
        </p:spPr>
        <p:txBody>
          <a:bodyPr/>
          <a:lstStyle/>
          <a:p>
            <a:r>
              <a:rPr lang="en-IN" b="1" u="sng" dirty="0">
                <a:effectLst>
                  <a:outerShdw blurRad="38100" dist="38100" dir="2700000" algn="tl">
                    <a:srgbClr val="000000">
                      <a:alpha val="43137"/>
                    </a:srgbClr>
                  </a:outerShdw>
                </a:effectLst>
              </a:rPr>
              <a:t>OUTLINE</a:t>
            </a:r>
            <a:endParaRPr lang="en-IN"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Introduction</a:t>
            </a:r>
          </a:p>
          <a:p>
            <a:r>
              <a:rPr lang="en-IN" dirty="0"/>
              <a:t> Problem statement</a:t>
            </a:r>
          </a:p>
          <a:p>
            <a:r>
              <a:rPr lang="en-IN" dirty="0"/>
              <a:t> System development approach</a:t>
            </a:r>
          </a:p>
          <a:p>
            <a:r>
              <a:rPr lang="en-IN" dirty="0"/>
              <a:t> Algorithm</a:t>
            </a:r>
          </a:p>
          <a:p>
            <a:r>
              <a:rPr lang="en-IN" dirty="0"/>
              <a:t> Result (output image) </a:t>
            </a:r>
          </a:p>
          <a:p>
            <a:r>
              <a:rPr lang="en-IN" dirty="0"/>
              <a:t> Conclusion</a:t>
            </a:r>
          </a:p>
          <a:p>
            <a:endParaRPr lang="en-IN" dirty="0"/>
          </a:p>
        </p:txBody>
      </p:sp>
    </p:spTree>
    <p:extLst>
      <p:ext uri="{BB962C8B-B14F-4D97-AF65-F5344CB8AC3E}">
        <p14:creationId xmlns:p14="http://schemas.microsoft.com/office/powerpoint/2010/main" val="411402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p>
        </p:txBody>
      </p:sp>
      <p:sp>
        <p:nvSpPr>
          <p:cNvPr id="3" name="Content Placeholder 2"/>
          <p:cNvSpPr>
            <a:spLocks noGrp="1"/>
          </p:cNvSpPr>
          <p:nvPr>
            <p:ph idx="1"/>
          </p:nvPr>
        </p:nvSpPr>
        <p:spPr/>
        <p:txBody>
          <a:bodyPr>
            <a:normAutofit fontScale="85000" lnSpcReduction="20000"/>
          </a:bodyPr>
          <a:lstStyle/>
          <a:p>
            <a:r>
              <a:rPr lang="en-US" dirty="0"/>
              <a:t>A </a:t>
            </a:r>
            <a:r>
              <a:rPr lang="en-US" dirty="0" err="1"/>
              <a:t>keylogger</a:t>
            </a:r>
            <a:r>
              <a:rPr lang="en-US" dirty="0"/>
              <a:t> is a type of software or hardware tool used to record keystrokes on a computer or mobile device. </a:t>
            </a:r>
          </a:p>
          <a:p>
            <a:r>
              <a:rPr lang="en-US" dirty="0"/>
              <a:t>Its primary function is to capture and log every keystroke typed by a user, including passwords, usernames, emails, chat messages, and other sensitive information. </a:t>
            </a:r>
          </a:p>
          <a:p>
            <a:r>
              <a:rPr lang="en-US" dirty="0" err="1"/>
              <a:t>Keyloggers</a:t>
            </a:r>
            <a:r>
              <a:rPr lang="en-US" dirty="0"/>
              <a:t> are often used for legitimate purposes such as monitoring computer activity in organizations or parental control, but they can also be exploited for malicious activities like stealing personal information, credentials, or conducting espionage.</a:t>
            </a:r>
            <a:endParaRPr lang="en-IN" dirty="0"/>
          </a:p>
          <a:p>
            <a:endParaRPr lang="en-IN" dirty="0"/>
          </a:p>
        </p:txBody>
      </p:sp>
    </p:spTree>
    <p:extLst>
      <p:ext uri="{BB962C8B-B14F-4D97-AF65-F5344CB8AC3E}">
        <p14:creationId xmlns:p14="http://schemas.microsoft.com/office/powerpoint/2010/main" val="270559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 STATEMENT</a:t>
            </a:r>
            <a:endParaRPr lang="en-IN" b="1" dirty="0"/>
          </a:p>
        </p:txBody>
      </p:sp>
      <p:sp>
        <p:nvSpPr>
          <p:cNvPr id="3" name="Content Placeholder 2"/>
          <p:cNvSpPr>
            <a:spLocks noGrp="1"/>
          </p:cNvSpPr>
          <p:nvPr>
            <p:ph idx="1"/>
          </p:nvPr>
        </p:nvSpPr>
        <p:spPr/>
        <p:txBody>
          <a:bodyPr/>
          <a:lstStyle/>
          <a:p>
            <a:r>
              <a:rPr lang="en-US" dirty="0"/>
              <a:t>In today's digital age, security and surveillance have become increasingly important. </a:t>
            </a:r>
          </a:p>
          <a:p>
            <a:r>
              <a:rPr lang="en-US" dirty="0"/>
              <a:t>One significant aspect of digital security involves monitoring and recording user activity on computing devices.</a:t>
            </a:r>
          </a:p>
          <a:p>
            <a:r>
              <a:rPr lang="en-US" dirty="0"/>
              <a:t> To address this need, we propose the development of a </a:t>
            </a:r>
            <a:r>
              <a:rPr lang="en-US" dirty="0" err="1"/>
              <a:t>keylogger</a:t>
            </a:r>
            <a:r>
              <a:rPr lang="en-US" dirty="0"/>
              <a:t> software solution.</a:t>
            </a:r>
            <a:endParaRPr lang="en-IN" dirty="0"/>
          </a:p>
        </p:txBody>
      </p:sp>
    </p:spTree>
    <p:extLst>
      <p:ext uri="{BB962C8B-B14F-4D97-AF65-F5344CB8AC3E}">
        <p14:creationId xmlns:p14="http://schemas.microsoft.com/office/powerpoint/2010/main" val="3636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SYSTEM DEVELOPMENT APPROACH</a:t>
            </a:r>
            <a:endParaRPr lang="en-IN" dirty="0"/>
          </a:p>
        </p:txBody>
      </p:sp>
      <p:sp>
        <p:nvSpPr>
          <p:cNvPr id="3" name="Content Placeholder 2"/>
          <p:cNvSpPr>
            <a:spLocks noGrp="1"/>
          </p:cNvSpPr>
          <p:nvPr>
            <p:ph idx="1"/>
          </p:nvPr>
        </p:nvSpPr>
        <p:spPr/>
        <p:txBody>
          <a:bodyPr/>
          <a:lstStyle/>
          <a:p>
            <a:r>
              <a:rPr lang="en-US" dirty="0"/>
              <a:t>Deploying a </a:t>
            </a:r>
            <a:r>
              <a:rPr lang="en-US" dirty="0" err="1"/>
              <a:t>keylogger</a:t>
            </a:r>
            <a:r>
              <a:rPr lang="en-US" dirty="0"/>
              <a:t> system requires careful planning and consideration to ensure its effectiveness, security, and ethical usage. </a:t>
            </a:r>
          </a:p>
          <a:p>
            <a:r>
              <a:rPr lang="en-US" dirty="0"/>
              <a:t>Here's a step-by-step deployment approach</a:t>
            </a:r>
          </a:p>
          <a:p>
            <a:endParaRPr lang="en-IN" dirty="0"/>
          </a:p>
        </p:txBody>
      </p:sp>
    </p:spTree>
    <p:extLst>
      <p:ext uri="{BB962C8B-B14F-4D97-AF65-F5344CB8AC3E}">
        <p14:creationId xmlns:p14="http://schemas.microsoft.com/office/powerpoint/2010/main" val="399289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Select Deployment Method</a:t>
            </a:r>
            <a:endParaRPr lang="en-IN" dirty="0"/>
          </a:p>
        </p:txBody>
      </p:sp>
      <p:sp>
        <p:nvSpPr>
          <p:cNvPr id="3" name="Content Placeholder 2"/>
          <p:cNvSpPr>
            <a:spLocks noGrp="1"/>
          </p:cNvSpPr>
          <p:nvPr>
            <p:ph idx="1"/>
          </p:nvPr>
        </p:nvSpPr>
        <p:spPr/>
        <p:txBody>
          <a:bodyPr/>
          <a:lstStyle/>
          <a:p>
            <a:r>
              <a:rPr lang="en-US" dirty="0"/>
              <a:t>Choose the appropriate deployment method based on the target devices and your deployment environment. </a:t>
            </a:r>
          </a:p>
          <a:p>
            <a:r>
              <a:rPr lang="en-US" dirty="0"/>
              <a:t> Deployment methods can include manual installation, remote deployment, or integration into existing software systems.</a:t>
            </a:r>
            <a:endParaRPr lang="en-IN" dirty="0"/>
          </a:p>
          <a:p>
            <a:endParaRPr lang="en-IN" dirty="0"/>
          </a:p>
        </p:txBody>
      </p:sp>
    </p:spTree>
    <p:extLst>
      <p:ext uri="{BB962C8B-B14F-4D97-AF65-F5344CB8AC3E}">
        <p14:creationId xmlns:p14="http://schemas.microsoft.com/office/powerpoint/2010/main" val="284191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Deployment Plan</a:t>
            </a:r>
            <a:endParaRPr lang="en-IN" dirty="0"/>
          </a:p>
        </p:txBody>
      </p:sp>
      <p:sp>
        <p:nvSpPr>
          <p:cNvPr id="3" name="Content Placeholder 2"/>
          <p:cNvSpPr>
            <a:spLocks noGrp="1"/>
          </p:cNvSpPr>
          <p:nvPr>
            <p:ph idx="1"/>
          </p:nvPr>
        </p:nvSpPr>
        <p:spPr/>
        <p:txBody>
          <a:bodyPr/>
          <a:lstStyle/>
          <a:p>
            <a:r>
              <a:rPr lang="en-US" dirty="0"/>
              <a:t>Develop a deployment plan outlining the steps and timeline for deploying the </a:t>
            </a:r>
            <a:r>
              <a:rPr lang="en-US" dirty="0" err="1"/>
              <a:t>keylogger</a:t>
            </a:r>
            <a:r>
              <a:rPr lang="en-US" dirty="0"/>
              <a:t> system. </a:t>
            </a:r>
          </a:p>
          <a:p>
            <a:r>
              <a:rPr lang="en-US" dirty="0"/>
              <a:t> Consider factors such as user training, communication, and support during the deployment process</a:t>
            </a:r>
            <a:endParaRPr lang="en-IN" dirty="0"/>
          </a:p>
        </p:txBody>
      </p:sp>
    </p:spTree>
    <p:extLst>
      <p:ext uri="{BB962C8B-B14F-4D97-AF65-F5344CB8AC3E}">
        <p14:creationId xmlns:p14="http://schemas.microsoft.com/office/powerpoint/2010/main" val="85067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ALGORITHM</a:t>
            </a:r>
            <a:endParaRPr lang="en-IN" dirty="0"/>
          </a:p>
        </p:txBody>
      </p:sp>
      <p:sp>
        <p:nvSpPr>
          <p:cNvPr id="3" name="Content Placeholder 2"/>
          <p:cNvSpPr>
            <a:spLocks noGrp="1"/>
          </p:cNvSpPr>
          <p:nvPr>
            <p:ph idx="1"/>
          </p:nvPr>
        </p:nvSpPr>
        <p:spPr/>
        <p:txBody>
          <a:bodyPr>
            <a:normAutofit fontScale="62500" lnSpcReduction="20000"/>
          </a:bodyPr>
          <a:lstStyle/>
          <a:p>
            <a:r>
              <a:rPr lang="en-US" dirty="0"/>
              <a:t>Initialize the </a:t>
            </a:r>
            <a:r>
              <a:rPr lang="en-US" dirty="0" err="1"/>
              <a:t>keylogger</a:t>
            </a:r>
            <a:r>
              <a:rPr lang="en-US" dirty="0"/>
              <a:t> system, setting up necessary variables and data structures. </a:t>
            </a:r>
          </a:p>
          <a:p>
            <a:r>
              <a:rPr lang="en-US" dirty="0"/>
              <a:t> Continuously monitor keyboard input using platform-specific APIs or low-level keyboard hooks. </a:t>
            </a:r>
          </a:p>
          <a:p>
            <a:r>
              <a:rPr lang="en-US" dirty="0"/>
              <a:t> Process each keystroke to extract relevant information such as the key pressed, timestamp, and any modifiers.</a:t>
            </a:r>
          </a:p>
          <a:p>
            <a:r>
              <a:rPr lang="en-US" dirty="0"/>
              <a:t> Log the processed keystrokes to a secure file or database .</a:t>
            </a:r>
          </a:p>
          <a:p>
            <a:r>
              <a:rPr lang="en-US" dirty="0"/>
              <a:t> Implement stealth mechanisms to ensure that the </a:t>
            </a:r>
            <a:r>
              <a:rPr lang="en-US" dirty="0" err="1"/>
              <a:t>keylogger</a:t>
            </a:r>
            <a:r>
              <a:rPr lang="en-US" dirty="0"/>
              <a:t> operates silently without detection</a:t>
            </a:r>
          </a:p>
          <a:p>
            <a:r>
              <a:rPr lang="en-US" dirty="0"/>
              <a:t> Configure the </a:t>
            </a:r>
            <a:r>
              <a:rPr lang="en-US" dirty="0" err="1"/>
              <a:t>keylogger</a:t>
            </a:r>
            <a:r>
              <a:rPr lang="en-US" dirty="0"/>
              <a:t> to start automatically upon system boot-up. </a:t>
            </a:r>
          </a:p>
          <a:p>
            <a:r>
              <a:rPr lang="en-US" dirty="0"/>
              <a:t> Securely manage encryption keys to protect the confidentiality and integrity of the encrypted data. </a:t>
            </a:r>
          </a:p>
          <a:p>
            <a:r>
              <a:rPr lang="en-US" dirty="0"/>
              <a:t>Provide configurable options for users to customize </a:t>
            </a:r>
            <a:r>
              <a:rPr lang="en-US" dirty="0" err="1"/>
              <a:t>keylogger</a:t>
            </a:r>
            <a:r>
              <a:rPr lang="en-US" dirty="0"/>
              <a:t> settings, such as logging frequency or target applications</a:t>
            </a:r>
            <a:endParaRPr lang="en-IN" dirty="0"/>
          </a:p>
          <a:p>
            <a:endParaRPr lang="en-IN" dirty="0"/>
          </a:p>
        </p:txBody>
      </p:sp>
      <p:sp>
        <p:nvSpPr>
          <p:cNvPr id="4" name="Rectangle 3"/>
          <p:cNvSpPr/>
          <p:nvPr/>
        </p:nvSpPr>
        <p:spPr>
          <a:xfrm>
            <a:off x="3819230" y="3244334"/>
            <a:ext cx="184731" cy="369332"/>
          </a:xfrm>
          <a:prstGeom prst="rect">
            <a:avLst/>
          </a:prstGeom>
        </p:spPr>
        <p:txBody>
          <a:bodyPr wrap="none">
            <a:spAutoFit/>
          </a:bodyPr>
          <a:lstStyle/>
          <a:p>
            <a:endParaRPr lang="en-IN" dirty="0"/>
          </a:p>
        </p:txBody>
      </p:sp>
    </p:spTree>
    <p:extLst>
      <p:ext uri="{BB962C8B-B14F-4D97-AF65-F5344CB8AC3E}">
        <p14:creationId xmlns:p14="http://schemas.microsoft.com/office/powerpoint/2010/main" val="419589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RESULT (OUTPUT IMAGE)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53284"/>
            <a:ext cx="8229600" cy="4300051"/>
          </a:xfrm>
        </p:spPr>
      </p:pic>
    </p:spTree>
    <p:extLst>
      <p:ext uri="{BB962C8B-B14F-4D97-AF65-F5344CB8AC3E}">
        <p14:creationId xmlns:p14="http://schemas.microsoft.com/office/powerpoint/2010/main" val="2876590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TotalTime>
  <Words>504</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KEY LOGGER</vt:lpstr>
      <vt:lpstr>OUTLINE</vt:lpstr>
      <vt:lpstr>INTRODUCTION</vt:lpstr>
      <vt:lpstr>PROBLEM STATEMENT</vt:lpstr>
      <vt:lpstr>SYSTEM DEVELOPMENT APPROACH</vt:lpstr>
      <vt:lpstr>Select Deployment Method</vt:lpstr>
      <vt:lpstr>Deployment Plan</vt:lpstr>
      <vt:lpstr>ALGORITHM</vt:lpstr>
      <vt:lpstr>RESULT (OUTPUT IMAGE)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cselab_38</dc:creator>
  <cp:lastModifiedBy>lokeshhl0304@gmail.com</cp:lastModifiedBy>
  <cp:revision>4</cp:revision>
  <dcterms:created xsi:type="dcterms:W3CDTF">2024-04-05T06:32:50Z</dcterms:created>
  <dcterms:modified xsi:type="dcterms:W3CDTF">2024-04-05T10:17:17Z</dcterms:modified>
</cp:coreProperties>
</file>