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esh.a.lv\Downloads\Excel%20Final%20Assessment%20Data%20File%201%20-%20Youtube%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257127526349985"/>
          <c:y val="0.16421008990377922"/>
          <c:w val="0.76101597961920264"/>
          <c:h val="0.44004799692858909"/>
        </c:manualLayout>
      </c:layout>
      <c:lineChart>
        <c:grouping val="stacked"/>
        <c:varyColors val="0"/>
        <c:ser>
          <c:idx val="0"/>
          <c:order val="0"/>
          <c:tx>
            <c:v>Total</c:v>
          </c:tx>
          <c:spPr>
            <a:ln w="28575" cap="rnd">
              <a:solidFill>
                <a:schemeClr val="accent1"/>
              </a:solidFill>
              <a:round/>
            </a:ln>
            <a:effectLst/>
          </c:spPr>
          <c:marker>
            <c:symbol val="none"/>
          </c:marker>
          <c:cat>
            <c:strLit>
              <c:ptCount val="1270"/>
              <c:pt idx="0">
                <c:v>14-11-2017 08-11-2017</c:v>
              </c:pt>
              <c:pt idx="1">
                <c:v>14-11-2017 09-11-2017</c:v>
              </c:pt>
              <c:pt idx="2">
                <c:v>14-11-2017 10-11-2017</c:v>
              </c:pt>
              <c:pt idx="3">
                <c:v>14-11-2017 11-11-2017</c:v>
              </c:pt>
              <c:pt idx="4">
                <c:v>14-11-2017 12-11-2017</c:v>
              </c:pt>
              <c:pt idx="5">
                <c:v>14-11-2017 13-11-2017</c:v>
              </c:pt>
              <c:pt idx="6">
                <c:v>15-11-2017 09-11-2017</c:v>
              </c:pt>
              <c:pt idx="7">
                <c:v>15-11-2017 10-11-2017</c:v>
              </c:pt>
              <c:pt idx="8">
                <c:v>15-11-2017 11-11-2017</c:v>
              </c:pt>
              <c:pt idx="9">
                <c:v>15-11-2017 12-11-2017</c:v>
              </c:pt>
              <c:pt idx="10">
                <c:v>15-11-2017 13-11-2017</c:v>
              </c:pt>
              <c:pt idx="11">
                <c:v>15-11-2017 14-11-2017</c:v>
              </c:pt>
              <c:pt idx="12">
                <c:v>16-11-2017 07-11-2017</c:v>
              </c:pt>
              <c:pt idx="13">
                <c:v>16-11-2017 10-11-2017</c:v>
              </c:pt>
              <c:pt idx="14">
                <c:v>16-11-2017 11-11-2017</c:v>
              </c:pt>
              <c:pt idx="15">
                <c:v>16-11-2017 12-11-2017</c:v>
              </c:pt>
              <c:pt idx="16">
                <c:v>16-11-2017 13-11-2017</c:v>
              </c:pt>
              <c:pt idx="17">
                <c:v>16-11-2017 14-11-2017</c:v>
              </c:pt>
              <c:pt idx="18">
                <c:v>16-11-2017 15-11-2017</c:v>
              </c:pt>
              <c:pt idx="19">
                <c:v>17-11-2017 10-11-2017</c:v>
              </c:pt>
              <c:pt idx="20">
                <c:v>17-11-2017 11-11-2017</c:v>
              </c:pt>
              <c:pt idx="21">
                <c:v>17-11-2017 12-11-2017</c:v>
              </c:pt>
              <c:pt idx="22">
                <c:v>17-11-2017 13-11-2017</c:v>
              </c:pt>
              <c:pt idx="23">
                <c:v>17-11-2017 14-11-2017</c:v>
              </c:pt>
              <c:pt idx="24">
                <c:v>17-11-2017 15-11-2017</c:v>
              </c:pt>
              <c:pt idx="25">
                <c:v>17-11-2017 16-11-2017</c:v>
              </c:pt>
              <c:pt idx="26">
                <c:v>18-11-2017 11-11-2017</c:v>
              </c:pt>
              <c:pt idx="27">
                <c:v>18-11-2017 13-11-2017</c:v>
              </c:pt>
              <c:pt idx="28">
                <c:v>18-11-2017 14-11-2017</c:v>
              </c:pt>
              <c:pt idx="29">
                <c:v>18-11-2017 15-11-2017</c:v>
              </c:pt>
              <c:pt idx="30">
                <c:v>18-11-2017 16-11-2017</c:v>
              </c:pt>
              <c:pt idx="31">
                <c:v>18-11-2017 17-11-2017</c:v>
              </c:pt>
              <c:pt idx="32">
                <c:v>19-11-2017 13-11-2017</c:v>
              </c:pt>
              <c:pt idx="33">
                <c:v>19-11-2017 14-11-2017</c:v>
              </c:pt>
              <c:pt idx="34">
                <c:v>19-11-2017 15-11-2017</c:v>
              </c:pt>
              <c:pt idx="35">
                <c:v>19-11-2017 16-11-2017</c:v>
              </c:pt>
              <c:pt idx="36">
                <c:v>19-11-2017 17-11-2017</c:v>
              </c:pt>
              <c:pt idx="37">
                <c:v>19-11-2017 18-11-2017</c:v>
              </c:pt>
              <c:pt idx="38">
                <c:v>20-11-2017 14-11-2017</c:v>
              </c:pt>
              <c:pt idx="39">
                <c:v>20-11-2017 15-11-2017</c:v>
              </c:pt>
              <c:pt idx="40">
                <c:v>20-11-2017 16-11-2017</c:v>
              </c:pt>
              <c:pt idx="41">
                <c:v>20-11-2017 17-11-2017</c:v>
              </c:pt>
              <c:pt idx="42">
                <c:v>20-11-2017 18-11-2017</c:v>
              </c:pt>
              <c:pt idx="43">
                <c:v>20-11-2017 19-11-2017</c:v>
              </c:pt>
              <c:pt idx="44">
                <c:v>21-11-2017 15-11-2017</c:v>
              </c:pt>
              <c:pt idx="45">
                <c:v>21-11-2017 16-11-2017</c:v>
              </c:pt>
              <c:pt idx="46">
                <c:v>21-11-2017 17-11-2017</c:v>
              </c:pt>
              <c:pt idx="47">
                <c:v>21-11-2017 18-11-2017</c:v>
              </c:pt>
              <c:pt idx="48">
                <c:v>21-11-2017 19-11-2017</c:v>
              </c:pt>
              <c:pt idx="49">
                <c:v>21-11-2017 20-11-2017</c:v>
              </c:pt>
              <c:pt idx="50">
                <c:v>22-11-2017 16-11-2017</c:v>
              </c:pt>
              <c:pt idx="51">
                <c:v>22-11-2017 17-11-2017</c:v>
              </c:pt>
              <c:pt idx="52">
                <c:v>22-11-2017 18-11-2017</c:v>
              </c:pt>
              <c:pt idx="53">
                <c:v>22-11-2017 19-11-2017</c:v>
              </c:pt>
              <c:pt idx="54">
                <c:v>22-11-2017 20-11-2017</c:v>
              </c:pt>
              <c:pt idx="55">
                <c:v>23-11-2017 16-11-2017</c:v>
              </c:pt>
              <c:pt idx="56">
                <c:v>23-11-2017 17-11-2017</c:v>
              </c:pt>
              <c:pt idx="57">
                <c:v>23-11-2017 18-11-2017</c:v>
              </c:pt>
              <c:pt idx="58">
                <c:v>23-11-2017 19-11-2017</c:v>
              </c:pt>
              <c:pt idx="59">
                <c:v>23-11-2017 20-11-2017</c:v>
              </c:pt>
              <c:pt idx="60">
                <c:v>23-11-2017 21-11-2017</c:v>
              </c:pt>
              <c:pt idx="61">
                <c:v>23-11-2017 22-11-2017</c:v>
              </c:pt>
              <c:pt idx="62">
                <c:v>24-11-2017 16-11-2017</c:v>
              </c:pt>
              <c:pt idx="63">
                <c:v>24-11-2017 18-11-2017</c:v>
              </c:pt>
              <c:pt idx="64">
                <c:v>24-11-2017 19-11-2017</c:v>
              </c:pt>
              <c:pt idx="65">
                <c:v>24-11-2017 20-11-2017</c:v>
              </c:pt>
              <c:pt idx="66">
                <c:v>24-11-2017 21-11-2017</c:v>
              </c:pt>
              <c:pt idx="67">
                <c:v>24-11-2017 22-11-2017</c:v>
              </c:pt>
              <c:pt idx="68">
                <c:v>24-11-2017 23-11-2017</c:v>
              </c:pt>
              <c:pt idx="69">
                <c:v>25-11-2017 20-11-2017</c:v>
              </c:pt>
              <c:pt idx="70">
                <c:v>25-11-2017 21-11-2017</c:v>
              </c:pt>
              <c:pt idx="71">
                <c:v>25-11-2017 22-11-2017</c:v>
              </c:pt>
              <c:pt idx="72">
                <c:v>25-11-2017 23-11-2017</c:v>
              </c:pt>
              <c:pt idx="73">
                <c:v>25-11-2017 24-11-2017</c:v>
              </c:pt>
              <c:pt idx="74">
                <c:v>26-11-2017 18-11-2017</c:v>
              </c:pt>
              <c:pt idx="75">
                <c:v>26-11-2017 20-11-2017</c:v>
              </c:pt>
              <c:pt idx="76">
                <c:v>26-11-2017 21-11-2017</c:v>
              </c:pt>
              <c:pt idx="77">
                <c:v>26-11-2017 22-11-2017</c:v>
              </c:pt>
              <c:pt idx="78">
                <c:v>26-11-2017 23-11-2017</c:v>
              </c:pt>
              <c:pt idx="79">
                <c:v>26-11-2017 24-11-2017</c:v>
              </c:pt>
              <c:pt idx="80">
                <c:v>26-11-2017 25-11-2017</c:v>
              </c:pt>
              <c:pt idx="81">
                <c:v>27-11-2017 14-11-2017</c:v>
              </c:pt>
              <c:pt idx="82">
                <c:v>27-11-2017 19-11-2017</c:v>
              </c:pt>
              <c:pt idx="83">
                <c:v>27-11-2017 20-11-2017</c:v>
              </c:pt>
              <c:pt idx="84">
                <c:v>27-11-2017 21-11-2017</c:v>
              </c:pt>
              <c:pt idx="85">
                <c:v>27-11-2017 22-11-2017</c:v>
              </c:pt>
              <c:pt idx="86">
                <c:v>27-11-2017 23-11-2017</c:v>
              </c:pt>
              <c:pt idx="87">
                <c:v>27-11-2017 24-11-2017</c:v>
              </c:pt>
              <c:pt idx="88">
                <c:v>27-11-2017 25-11-2017</c:v>
              </c:pt>
              <c:pt idx="89">
                <c:v>27-11-2017 26-11-2017</c:v>
              </c:pt>
              <c:pt idx="90">
                <c:v>28-11-2017 22-11-2017</c:v>
              </c:pt>
              <c:pt idx="91">
                <c:v>28-11-2017 23-11-2017</c:v>
              </c:pt>
              <c:pt idx="92">
                <c:v>28-11-2017 24-11-2017</c:v>
              </c:pt>
              <c:pt idx="93">
                <c:v>28-11-2017 25-11-2017</c:v>
              </c:pt>
              <c:pt idx="94">
                <c:v>28-11-2017 26-11-2017</c:v>
              </c:pt>
              <c:pt idx="95">
                <c:v>28-11-2017 27-11-2017</c:v>
              </c:pt>
              <c:pt idx="96">
                <c:v>29-11-2017 21-11-2017</c:v>
              </c:pt>
              <c:pt idx="97">
                <c:v>29-11-2017 23-11-2017</c:v>
              </c:pt>
              <c:pt idx="98">
                <c:v>29-11-2017 24-11-2017</c:v>
              </c:pt>
              <c:pt idx="99">
                <c:v>29-11-2017 25-11-2017</c:v>
              </c:pt>
              <c:pt idx="100">
                <c:v>29-11-2017 26-11-2017</c:v>
              </c:pt>
              <c:pt idx="101">
                <c:v>29-11-2017 27-11-2017</c:v>
              </c:pt>
              <c:pt idx="102">
                <c:v>29-11-2017 28-11-2017</c:v>
              </c:pt>
              <c:pt idx="103">
                <c:v>30-11-2017 24-11-2017</c:v>
              </c:pt>
              <c:pt idx="104">
                <c:v>30-11-2017 25-11-2017</c:v>
              </c:pt>
              <c:pt idx="105">
                <c:v>30-11-2017 26-11-2017</c:v>
              </c:pt>
              <c:pt idx="106">
                <c:v>30-11-2017 27-11-2017</c:v>
              </c:pt>
              <c:pt idx="107">
                <c:v>30-11-2017 28-11-2017</c:v>
              </c:pt>
              <c:pt idx="108">
                <c:v>30-11-2017 29-11-2017</c:v>
              </c:pt>
              <c:pt idx="109">
                <c:v>01-12-2017 25-11-2017</c:v>
              </c:pt>
              <c:pt idx="110">
                <c:v>01-12-2017 26-11-2017</c:v>
              </c:pt>
              <c:pt idx="111">
                <c:v>01-12-2017 27-11-2017</c:v>
              </c:pt>
              <c:pt idx="112">
                <c:v>01-12-2017 28-11-2017</c:v>
              </c:pt>
              <c:pt idx="113">
                <c:v>01-12-2017 29-11-2017</c:v>
              </c:pt>
              <c:pt idx="114">
                <c:v>01-12-2017 30-11-2017</c:v>
              </c:pt>
              <c:pt idx="115">
                <c:v>02-12-2017 26-11-2017</c:v>
              </c:pt>
              <c:pt idx="116">
                <c:v>02-12-2017 27-11-2017</c:v>
              </c:pt>
              <c:pt idx="117">
                <c:v>02-12-2017 28-11-2017</c:v>
              </c:pt>
              <c:pt idx="118">
                <c:v>02-12-2017 29-11-2017</c:v>
              </c:pt>
              <c:pt idx="119">
                <c:v>02-12-2017 30-11-2017</c:v>
              </c:pt>
              <c:pt idx="120">
                <c:v>02-12-2017 01-12-2017</c:v>
              </c:pt>
              <c:pt idx="121">
                <c:v>03-12-2017 25-11-2017</c:v>
              </c:pt>
              <c:pt idx="122">
                <c:v>03-12-2017 26-11-2017</c:v>
              </c:pt>
              <c:pt idx="123">
                <c:v>03-12-2017 27-11-2017</c:v>
              </c:pt>
              <c:pt idx="124">
                <c:v>03-12-2017 28-11-2017</c:v>
              </c:pt>
              <c:pt idx="125">
                <c:v>03-12-2017 29-11-2017</c:v>
              </c:pt>
              <c:pt idx="126">
                <c:v>03-12-2017 30-11-2017</c:v>
              </c:pt>
              <c:pt idx="127">
                <c:v>03-12-2017 01-12-2017</c:v>
              </c:pt>
              <c:pt idx="128">
                <c:v>03-12-2017 02-12-2017</c:v>
              </c:pt>
              <c:pt idx="129">
                <c:v>04-12-2017 29-11-2017</c:v>
              </c:pt>
              <c:pt idx="130">
                <c:v>04-12-2017 30-11-2017</c:v>
              </c:pt>
              <c:pt idx="131">
                <c:v>04-12-2017 01-12-2017</c:v>
              </c:pt>
              <c:pt idx="132">
                <c:v>04-12-2017 02-12-2017</c:v>
              </c:pt>
              <c:pt idx="133">
                <c:v>04-12-2017 03-12-2017</c:v>
              </c:pt>
              <c:pt idx="134">
                <c:v>05-12-2017 17-11-2017</c:v>
              </c:pt>
              <c:pt idx="135">
                <c:v>05-12-2017 22-11-2017</c:v>
              </c:pt>
              <c:pt idx="136">
                <c:v>05-12-2017 28-11-2017</c:v>
              </c:pt>
              <c:pt idx="137">
                <c:v>05-12-2017 29-11-2017</c:v>
              </c:pt>
              <c:pt idx="138">
                <c:v>05-12-2017 30-11-2017</c:v>
              </c:pt>
              <c:pt idx="139">
                <c:v>05-12-2017 01-12-2017</c:v>
              </c:pt>
              <c:pt idx="140">
                <c:v>05-12-2017 02-12-2017</c:v>
              </c:pt>
              <c:pt idx="141">
                <c:v>05-12-2017 03-12-2017</c:v>
              </c:pt>
              <c:pt idx="142">
                <c:v>05-12-2017 04-12-2017</c:v>
              </c:pt>
              <c:pt idx="143">
                <c:v>06-12-2017 30-11-2017</c:v>
              </c:pt>
              <c:pt idx="144">
                <c:v>06-12-2017 01-12-2017</c:v>
              </c:pt>
              <c:pt idx="145">
                <c:v>06-12-2017 02-12-2017</c:v>
              </c:pt>
              <c:pt idx="146">
                <c:v>06-12-2017 03-12-2017</c:v>
              </c:pt>
              <c:pt idx="147">
                <c:v>06-12-2017 04-12-2017</c:v>
              </c:pt>
              <c:pt idx="148">
                <c:v>06-12-2017 05-12-2017</c:v>
              </c:pt>
              <c:pt idx="149">
                <c:v>07-12-2017 29-11-2017</c:v>
              </c:pt>
              <c:pt idx="150">
                <c:v>07-12-2017 01-12-2017</c:v>
              </c:pt>
              <c:pt idx="151">
                <c:v>07-12-2017 02-12-2017</c:v>
              </c:pt>
              <c:pt idx="152">
                <c:v>07-12-2017 03-12-2017</c:v>
              </c:pt>
              <c:pt idx="153">
                <c:v>07-12-2017 04-12-2017</c:v>
              </c:pt>
              <c:pt idx="154">
                <c:v>07-12-2017 05-12-2017</c:v>
              </c:pt>
              <c:pt idx="155">
                <c:v>07-12-2017 06-12-2017</c:v>
              </c:pt>
              <c:pt idx="156">
                <c:v>08-12-2017 03-12-2017</c:v>
              </c:pt>
              <c:pt idx="157">
                <c:v>08-12-2017 04-12-2017</c:v>
              </c:pt>
              <c:pt idx="158">
                <c:v>08-12-2017 05-12-2017</c:v>
              </c:pt>
              <c:pt idx="159">
                <c:v>08-12-2017 06-12-2017</c:v>
              </c:pt>
              <c:pt idx="160">
                <c:v>08-12-2017 07-12-2017</c:v>
              </c:pt>
              <c:pt idx="161">
                <c:v>09-12-2017 02-12-2017</c:v>
              </c:pt>
              <c:pt idx="162">
                <c:v>09-12-2017 04-12-2017</c:v>
              </c:pt>
              <c:pt idx="163">
                <c:v>09-12-2017 05-12-2017</c:v>
              </c:pt>
              <c:pt idx="164">
                <c:v>09-12-2017 06-12-2017</c:v>
              </c:pt>
              <c:pt idx="165">
                <c:v>09-12-2017 07-12-2017</c:v>
              </c:pt>
              <c:pt idx="166">
                <c:v>09-12-2017 08-12-2017</c:v>
              </c:pt>
              <c:pt idx="167">
                <c:v>10-12-2017 05-12-2017</c:v>
              </c:pt>
              <c:pt idx="168">
                <c:v>10-12-2017 06-12-2017</c:v>
              </c:pt>
              <c:pt idx="169">
                <c:v>10-12-2017 07-12-2017</c:v>
              </c:pt>
              <c:pt idx="170">
                <c:v>10-12-2017 08-12-2017</c:v>
              </c:pt>
              <c:pt idx="171">
                <c:v>10-12-2017 09-12-2017</c:v>
              </c:pt>
              <c:pt idx="172">
                <c:v>11-12-2017 26-11-2017</c:v>
              </c:pt>
              <c:pt idx="173">
                <c:v>11-12-2017 03-12-2017</c:v>
              </c:pt>
              <c:pt idx="174">
                <c:v>11-12-2017 05-12-2017</c:v>
              </c:pt>
              <c:pt idx="175">
                <c:v>11-12-2017 06-12-2017</c:v>
              </c:pt>
              <c:pt idx="176">
                <c:v>11-12-2017 07-12-2017</c:v>
              </c:pt>
              <c:pt idx="177">
                <c:v>11-12-2017 08-12-2017</c:v>
              </c:pt>
              <c:pt idx="178">
                <c:v>11-12-2017 09-12-2017</c:v>
              </c:pt>
              <c:pt idx="179">
                <c:v>11-12-2017 10-12-2017</c:v>
              </c:pt>
              <c:pt idx="180">
                <c:v>12-12-2017 06-12-2017</c:v>
              </c:pt>
              <c:pt idx="181">
                <c:v>12-12-2017 07-12-2017</c:v>
              </c:pt>
              <c:pt idx="182">
                <c:v>12-12-2017 08-12-2017</c:v>
              </c:pt>
              <c:pt idx="183">
                <c:v>12-12-2017 09-12-2017</c:v>
              </c:pt>
              <c:pt idx="184">
                <c:v>12-12-2017 10-12-2017</c:v>
              </c:pt>
              <c:pt idx="185">
                <c:v>12-12-2017 11-12-2017</c:v>
              </c:pt>
              <c:pt idx="186">
                <c:v>13-12-2017 05-12-2017</c:v>
              </c:pt>
              <c:pt idx="187">
                <c:v>13-12-2017 06-12-2017</c:v>
              </c:pt>
              <c:pt idx="188">
                <c:v>13-12-2017 08-12-2017</c:v>
              </c:pt>
              <c:pt idx="189">
                <c:v>13-12-2017 09-12-2017</c:v>
              </c:pt>
              <c:pt idx="190">
                <c:v>13-12-2017 10-12-2017</c:v>
              </c:pt>
              <c:pt idx="191">
                <c:v>13-12-2017 11-12-2017</c:v>
              </c:pt>
              <c:pt idx="192">
                <c:v>13-12-2017 12-12-2017</c:v>
              </c:pt>
              <c:pt idx="193">
                <c:v>14-12-2017 08-12-2017</c:v>
              </c:pt>
              <c:pt idx="194">
                <c:v>14-12-2017 09-12-2017</c:v>
              </c:pt>
              <c:pt idx="195">
                <c:v>14-12-2017 10-12-2017</c:v>
              </c:pt>
              <c:pt idx="196">
                <c:v>14-12-2017 11-12-2017</c:v>
              </c:pt>
              <c:pt idx="197">
                <c:v>14-12-2017 12-12-2017</c:v>
              </c:pt>
              <c:pt idx="198">
                <c:v>14-12-2017 13-12-2017</c:v>
              </c:pt>
              <c:pt idx="199">
                <c:v>15-12-2017 10-12-2017</c:v>
              </c:pt>
              <c:pt idx="200">
                <c:v>15-12-2017 11-12-2017</c:v>
              </c:pt>
              <c:pt idx="201">
                <c:v>15-12-2017 12-12-2017</c:v>
              </c:pt>
              <c:pt idx="202">
                <c:v>15-12-2017 13-12-2017</c:v>
              </c:pt>
              <c:pt idx="203">
                <c:v>15-12-2017 14-12-2017</c:v>
              </c:pt>
              <c:pt idx="204">
                <c:v>16-12-2017 11-12-2017</c:v>
              </c:pt>
              <c:pt idx="205">
                <c:v>16-12-2017 12-12-2017</c:v>
              </c:pt>
              <c:pt idx="206">
                <c:v>16-12-2017 13-12-2017</c:v>
              </c:pt>
              <c:pt idx="207">
                <c:v>16-12-2017 14-12-2017</c:v>
              </c:pt>
              <c:pt idx="208">
                <c:v>16-12-2017 15-12-2017</c:v>
              </c:pt>
              <c:pt idx="209">
                <c:v>17-12-2017 11-12-2017</c:v>
              </c:pt>
              <c:pt idx="210">
                <c:v>17-12-2017 12-12-2017</c:v>
              </c:pt>
              <c:pt idx="211">
                <c:v>17-12-2017 13-12-2017</c:v>
              </c:pt>
              <c:pt idx="212">
                <c:v>17-12-2017 14-12-2017</c:v>
              </c:pt>
              <c:pt idx="213">
                <c:v>17-12-2017 15-12-2017</c:v>
              </c:pt>
              <c:pt idx="214">
                <c:v>17-12-2017 16-12-2017</c:v>
              </c:pt>
              <c:pt idx="215">
                <c:v>18-12-2017 11-12-2017</c:v>
              </c:pt>
              <c:pt idx="216">
                <c:v>18-12-2017 12-12-2017</c:v>
              </c:pt>
              <c:pt idx="217">
                <c:v>18-12-2017 13-12-2017</c:v>
              </c:pt>
              <c:pt idx="218">
                <c:v>18-12-2017 14-12-2017</c:v>
              </c:pt>
              <c:pt idx="219">
                <c:v>18-12-2017 15-12-2017</c:v>
              </c:pt>
              <c:pt idx="220">
                <c:v>18-12-2017 16-12-2017</c:v>
              </c:pt>
              <c:pt idx="221">
                <c:v>18-12-2017 17-12-2017</c:v>
              </c:pt>
              <c:pt idx="222">
                <c:v>19-12-2017 12-12-2017</c:v>
              </c:pt>
              <c:pt idx="223">
                <c:v>19-12-2017 13-12-2017</c:v>
              </c:pt>
              <c:pt idx="224">
                <c:v>19-12-2017 14-12-2017</c:v>
              </c:pt>
              <c:pt idx="225">
                <c:v>19-12-2017 15-12-2017</c:v>
              </c:pt>
              <c:pt idx="226">
                <c:v>19-12-2017 16-12-2017</c:v>
              </c:pt>
              <c:pt idx="227">
                <c:v>19-12-2017 17-12-2017</c:v>
              </c:pt>
              <c:pt idx="228">
                <c:v>19-12-2017 18-12-2017</c:v>
              </c:pt>
              <c:pt idx="229">
                <c:v>19-12-2017 19-12-2017</c:v>
              </c:pt>
              <c:pt idx="230">
                <c:v>20-12-2017 12-12-2017</c:v>
              </c:pt>
              <c:pt idx="231">
                <c:v>20-12-2017 14-12-2017</c:v>
              </c:pt>
              <c:pt idx="232">
                <c:v>20-12-2017 15-12-2017</c:v>
              </c:pt>
              <c:pt idx="233">
                <c:v>20-12-2017 16-12-2017</c:v>
              </c:pt>
              <c:pt idx="234">
                <c:v>20-12-2017 17-12-2017</c:v>
              </c:pt>
              <c:pt idx="235">
                <c:v>20-12-2017 18-12-2017</c:v>
              </c:pt>
              <c:pt idx="236">
                <c:v>20-12-2017 19-12-2017</c:v>
              </c:pt>
              <c:pt idx="237">
                <c:v>21-12-2017 14-12-2017</c:v>
              </c:pt>
              <c:pt idx="238">
                <c:v>21-12-2017 16-12-2017</c:v>
              </c:pt>
              <c:pt idx="239">
                <c:v>21-12-2017 17-12-2017</c:v>
              </c:pt>
              <c:pt idx="240">
                <c:v>21-12-2017 18-12-2017</c:v>
              </c:pt>
              <c:pt idx="241">
                <c:v>21-12-2017 19-12-2017</c:v>
              </c:pt>
              <c:pt idx="242">
                <c:v>21-12-2017 20-12-2017</c:v>
              </c:pt>
              <c:pt idx="243">
                <c:v>22-12-2017 16-12-2017</c:v>
              </c:pt>
              <c:pt idx="244">
                <c:v>22-12-2017 18-12-2017</c:v>
              </c:pt>
              <c:pt idx="245">
                <c:v>22-12-2017 19-12-2017</c:v>
              </c:pt>
              <c:pt idx="246">
                <c:v>22-12-2017 20-12-2017</c:v>
              </c:pt>
              <c:pt idx="247">
                <c:v>22-12-2017 21-12-2017</c:v>
              </c:pt>
              <c:pt idx="248">
                <c:v>23-12-2017 20-11-2017</c:v>
              </c:pt>
              <c:pt idx="249">
                <c:v>23-12-2017 19-12-2017</c:v>
              </c:pt>
              <c:pt idx="250">
                <c:v>23-12-2017 20-12-2017</c:v>
              </c:pt>
              <c:pt idx="251">
                <c:v>23-12-2017 21-12-2017</c:v>
              </c:pt>
              <c:pt idx="252">
                <c:v>23-12-2017 22-12-2017</c:v>
              </c:pt>
              <c:pt idx="253">
                <c:v>24-12-2017 18-12-2017</c:v>
              </c:pt>
              <c:pt idx="254">
                <c:v>24-12-2017 19-12-2017</c:v>
              </c:pt>
              <c:pt idx="255">
                <c:v>24-12-2017 20-12-2017</c:v>
              </c:pt>
              <c:pt idx="256">
                <c:v>24-12-2017 21-12-2017</c:v>
              </c:pt>
              <c:pt idx="257">
                <c:v>24-12-2017 22-12-2017</c:v>
              </c:pt>
              <c:pt idx="258">
                <c:v>24-12-2017 23-12-2017</c:v>
              </c:pt>
              <c:pt idx="259">
                <c:v>25-12-2017 19-12-2017</c:v>
              </c:pt>
              <c:pt idx="260">
                <c:v>25-12-2017 20-12-2017</c:v>
              </c:pt>
              <c:pt idx="261">
                <c:v>25-12-2017 21-12-2017</c:v>
              </c:pt>
              <c:pt idx="262">
                <c:v>25-12-2017 22-12-2017</c:v>
              </c:pt>
              <c:pt idx="263">
                <c:v>25-12-2017 23-12-2017</c:v>
              </c:pt>
              <c:pt idx="264">
                <c:v>25-12-2017 24-12-2017</c:v>
              </c:pt>
              <c:pt idx="265">
                <c:v>26-12-2017 17-12-2017</c:v>
              </c:pt>
              <c:pt idx="266">
                <c:v>26-12-2017 19-12-2017</c:v>
              </c:pt>
              <c:pt idx="267">
                <c:v>26-12-2017 20-12-2017</c:v>
              </c:pt>
              <c:pt idx="268">
                <c:v>26-12-2017 21-12-2017</c:v>
              </c:pt>
              <c:pt idx="269">
                <c:v>26-12-2017 22-12-2017</c:v>
              </c:pt>
              <c:pt idx="270">
                <c:v>26-12-2017 23-12-2017</c:v>
              </c:pt>
              <c:pt idx="271">
                <c:v>26-12-2017 24-12-2017</c:v>
              </c:pt>
              <c:pt idx="272">
                <c:v>26-12-2017 25-12-2017</c:v>
              </c:pt>
              <c:pt idx="273">
                <c:v>27-12-2017 21-12-2017</c:v>
              </c:pt>
              <c:pt idx="274">
                <c:v>27-12-2017 22-12-2017</c:v>
              </c:pt>
              <c:pt idx="275">
                <c:v>27-12-2017 23-12-2017</c:v>
              </c:pt>
              <c:pt idx="276">
                <c:v>27-12-2017 24-12-2017</c:v>
              </c:pt>
              <c:pt idx="277">
                <c:v>27-12-2017 25-12-2017</c:v>
              </c:pt>
              <c:pt idx="278">
                <c:v>27-12-2017 26-12-2017</c:v>
              </c:pt>
              <c:pt idx="279">
                <c:v>28-12-2017 23-12-2017</c:v>
              </c:pt>
              <c:pt idx="280">
                <c:v>28-12-2017 24-12-2017</c:v>
              </c:pt>
              <c:pt idx="281">
                <c:v>28-12-2017 25-12-2017</c:v>
              </c:pt>
              <c:pt idx="282">
                <c:v>28-12-2017 26-12-2017</c:v>
              </c:pt>
              <c:pt idx="283">
                <c:v>28-12-2017 27-12-2017</c:v>
              </c:pt>
              <c:pt idx="284">
                <c:v>29-12-2017 25-12-2017</c:v>
              </c:pt>
              <c:pt idx="285">
                <c:v>29-12-2017 26-12-2017</c:v>
              </c:pt>
              <c:pt idx="286">
                <c:v>29-12-2017 27-12-2017</c:v>
              </c:pt>
              <c:pt idx="287">
                <c:v>29-12-2017 28-12-2017</c:v>
              </c:pt>
              <c:pt idx="288">
                <c:v>30-12-2017 24-12-2017</c:v>
              </c:pt>
              <c:pt idx="289">
                <c:v>30-12-2017 25-12-2017</c:v>
              </c:pt>
              <c:pt idx="290">
                <c:v>30-12-2017 26-12-2017</c:v>
              </c:pt>
              <c:pt idx="291">
                <c:v>30-12-2017 27-12-2017</c:v>
              </c:pt>
              <c:pt idx="292">
                <c:v>30-12-2017 28-12-2017</c:v>
              </c:pt>
              <c:pt idx="293">
                <c:v>30-12-2017 29-12-2017</c:v>
              </c:pt>
              <c:pt idx="294">
                <c:v>31-12-2017 25-12-2017</c:v>
              </c:pt>
              <c:pt idx="295">
                <c:v>31-12-2017 26-12-2017</c:v>
              </c:pt>
              <c:pt idx="296">
                <c:v>31-12-2017 27-12-2017</c:v>
              </c:pt>
              <c:pt idx="297">
                <c:v>31-12-2017 28-12-2017</c:v>
              </c:pt>
              <c:pt idx="298">
                <c:v>31-12-2017 29-12-2017</c:v>
              </c:pt>
              <c:pt idx="299">
                <c:v>31-12-2017 30-12-2017</c:v>
              </c:pt>
              <c:pt idx="300">
                <c:v>01-01-2018 25-12-2017</c:v>
              </c:pt>
              <c:pt idx="301">
                <c:v>01-01-2018 26-12-2017</c:v>
              </c:pt>
              <c:pt idx="302">
                <c:v>01-01-2018 27-12-2017</c:v>
              </c:pt>
              <c:pt idx="303">
                <c:v>01-01-2018 28-12-2017</c:v>
              </c:pt>
              <c:pt idx="304">
                <c:v>01-01-2018 29-12-2017</c:v>
              </c:pt>
              <c:pt idx="305">
                <c:v>01-01-2018 30-12-2017</c:v>
              </c:pt>
              <c:pt idx="306">
                <c:v>01-01-2018 31-12-2017</c:v>
              </c:pt>
              <c:pt idx="307">
                <c:v>02-01-2018 26-12-2017</c:v>
              </c:pt>
              <c:pt idx="308">
                <c:v>02-01-2018 27-12-2017</c:v>
              </c:pt>
              <c:pt idx="309">
                <c:v>02-01-2018 28-12-2017</c:v>
              </c:pt>
              <c:pt idx="310">
                <c:v>02-01-2018 29-12-2017</c:v>
              </c:pt>
              <c:pt idx="311">
                <c:v>02-01-2018 30-12-2017</c:v>
              </c:pt>
              <c:pt idx="312">
                <c:v>02-01-2018 31-12-2017</c:v>
              </c:pt>
              <c:pt idx="313">
                <c:v>02-01-2018 01-01-2018</c:v>
              </c:pt>
              <c:pt idx="314">
                <c:v>03-01-2018 27-05-2017</c:v>
              </c:pt>
              <c:pt idx="315">
                <c:v>03-01-2018 28-12-2017</c:v>
              </c:pt>
              <c:pt idx="316">
                <c:v>03-01-2018 29-12-2017</c:v>
              </c:pt>
              <c:pt idx="317">
                <c:v>03-01-2018 30-12-2017</c:v>
              </c:pt>
              <c:pt idx="318">
                <c:v>03-01-2018 31-12-2017</c:v>
              </c:pt>
              <c:pt idx="319">
                <c:v>03-01-2018 01-01-2018</c:v>
              </c:pt>
              <c:pt idx="320">
                <c:v>03-01-2018 02-01-2018</c:v>
              </c:pt>
              <c:pt idx="321">
                <c:v>04-01-2018 29-12-2017</c:v>
              </c:pt>
              <c:pt idx="322">
                <c:v>04-01-2018 30-12-2017</c:v>
              </c:pt>
              <c:pt idx="323">
                <c:v>04-01-2018 31-12-2017</c:v>
              </c:pt>
              <c:pt idx="324">
                <c:v>04-01-2018 01-01-2018</c:v>
              </c:pt>
              <c:pt idx="325">
                <c:v>04-01-2018 02-01-2018</c:v>
              </c:pt>
              <c:pt idx="326">
                <c:v>04-01-2018 03-01-2018</c:v>
              </c:pt>
              <c:pt idx="327">
                <c:v>05-01-2018 31-12-2017</c:v>
              </c:pt>
              <c:pt idx="328">
                <c:v>05-01-2018 01-01-2018</c:v>
              </c:pt>
              <c:pt idx="329">
                <c:v>05-01-2018 02-01-2018</c:v>
              </c:pt>
              <c:pt idx="330">
                <c:v>05-01-2018 03-01-2018</c:v>
              </c:pt>
              <c:pt idx="331">
                <c:v>05-01-2018 04-01-2018</c:v>
              </c:pt>
              <c:pt idx="332">
                <c:v>06-01-2018 31-12-2017</c:v>
              </c:pt>
              <c:pt idx="333">
                <c:v>06-01-2018 02-01-2018</c:v>
              </c:pt>
              <c:pt idx="334">
                <c:v>06-01-2018 03-01-2018</c:v>
              </c:pt>
              <c:pt idx="335">
                <c:v>06-01-2018 04-01-2018</c:v>
              </c:pt>
              <c:pt idx="336">
                <c:v>06-01-2018 05-01-2018</c:v>
              </c:pt>
              <c:pt idx="337">
                <c:v>07-01-2018 02-01-2018</c:v>
              </c:pt>
              <c:pt idx="338">
                <c:v>07-01-2018 03-01-2018</c:v>
              </c:pt>
              <c:pt idx="339">
                <c:v>07-01-2018 04-01-2018</c:v>
              </c:pt>
              <c:pt idx="340">
                <c:v>07-01-2018 05-01-2018</c:v>
              </c:pt>
              <c:pt idx="341">
                <c:v>07-01-2018 06-01-2018</c:v>
              </c:pt>
              <c:pt idx="342">
                <c:v>08-01-2018 01-01-2018</c:v>
              </c:pt>
              <c:pt idx="343">
                <c:v>08-01-2018 03-01-2018</c:v>
              </c:pt>
              <c:pt idx="344">
                <c:v>08-01-2018 04-01-2018</c:v>
              </c:pt>
              <c:pt idx="345">
                <c:v>08-01-2018 05-01-2018</c:v>
              </c:pt>
              <c:pt idx="346">
                <c:v>08-01-2018 06-01-2018</c:v>
              </c:pt>
              <c:pt idx="347">
                <c:v>08-01-2018 07-01-2018</c:v>
              </c:pt>
              <c:pt idx="348">
                <c:v>09-01-2018 01-01-2018</c:v>
              </c:pt>
              <c:pt idx="349">
                <c:v>09-01-2018 04-01-2018</c:v>
              </c:pt>
              <c:pt idx="350">
                <c:v>09-01-2018 05-01-2018</c:v>
              </c:pt>
              <c:pt idx="351">
                <c:v>09-01-2018 06-01-2018</c:v>
              </c:pt>
              <c:pt idx="352">
                <c:v>09-01-2018 07-01-2018</c:v>
              </c:pt>
              <c:pt idx="353">
                <c:v>09-01-2018 08-01-2018</c:v>
              </c:pt>
              <c:pt idx="354">
                <c:v>12-01-2018 06-01-2018</c:v>
              </c:pt>
              <c:pt idx="355">
                <c:v>12-01-2018 07-01-2018</c:v>
              </c:pt>
              <c:pt idx="356">
                <c:v>12-01-2018 08-01-2018</c:v>
              </c:pt>
              <c:pt idx="357">
                <c:v>12-01-2018 09-01-2018</c:v>
              </c:pt>
              <c:pt idx="358">
                <c:v>12-01-2018 10-01-2018</c:v>
              </c:pt>
              <c:pt idx="359">
                <c:v>12-01-2018 11-01-2018</c:v>
              </c:pt>
              <c:pt idx="360">
                <c:v>13-01-2018 08-01-2018</c:v>
              </c:pt>
              <c:pt idx="361">
                <c:v>13-01-2018 09-01-2018</c:v>
              </c:pt>
              <c:pt idx="362">
                <c:v>13-01-2018 10-01-2018</c:v>
              </c:pt>
              <c:pt idx="363">
                <c:v>13-01-2018 11-01-2018</c:v>
              </c:pt>
              <c:pt idx="364">
                <c:v>13-01-2018 12-01-2018</c:v>
              </c:pt>
              <c:pt idx="365">
                <c:v>14-01-2018 08-01-2018</c:v>
              </c:pt>
              <c:pt idx="366">
                <c:v>14-01-2018 09-01-2018</c:v>
              </c:pt>
              <c:pt idx="367">
                <c:v>14-01-2018 10-01-2018</c:v>
              </c:pt>
              <c:pt idx="368">
                <c:v>14-01-2018 11-01-2018</c:v>
              </c:pt>
              <c:pt idx="369">
                <c:v>14-01-2018 12-01-2018</c:v>
              </c:pt>
              <c:pt idx="370">
                <c:v>14-01-2018 13-01-2018</c:v>
              </c:pt>
              <c:pt idx="371">
                <c:v>15-01-2018 08-01-2018</c:v>
              </c:pt>
              <c:pt idx="372">
                <c:v>15-01-2018 09-01-2018</c:v>
              </c:pt>
              <c:pt idx="373">
                <c:v>15-01-2018 10-01-2018</c:v>
              </c:pt>
              <c:pt idx="374">
                <c:v>15-01-2018 11-01-2018</c:v>
              </c:pt>
              <c:pt idx="375">
                <c:v>15-01-2018 12-01-2018</c:v>
              </c:pt>
              <c:pt idx="376">
                <c:v>15-01-2018 13-01-2018</c:v>
              </c:pt>
              <c:pt idx="377">
                <c:v>15-01-2018 14-01-2018</c:v>
              </c:pt>
              <c:pt idx="378">
                <c:v>16-01-2018 10-01-2018</c:v>
              </c:pt>
              <c:pt idx="379">
                <c:v>16-01-2018 11-01-2018</c:v>
              </c:pt>
              <c:pt idx="380">
                <c:v>16-01-2018 12-01-2018</c:v>
              </c:pt>
              <c:pt idx="381">
                <c:v>16-01-2018 13-01-2018</c:v>
              </c:pt>
              <c:pt idx="382">
                <c:v>16-01-2018 14-01-2018</c:v>
              </c:pt>
              <c:pt idx="383">
                <c:v>16-01-2018 15-01-2018</c:v>
              </c:pt>
              <c:pt idx="384">
                <c:v>17-01-2018 11-01-2018</c:v>
              </c:pt>
              <c:pt idx="385">
                <c:v>17-01-2018 12-01-2018</c:v>
              </c:pt>
              <c:pt idx="386">
                <c:v>17-01-2018 13-01-2018</c:v>
              </c:pt>
              <c:pt idx="387">
                <c:v>17-01-2018 14-01-2018</c:v>
              </c:pt>
              <c:pt idx="388">
                <c:v>17-01-2018 15-01-2018</c:v>
              </c:pt>
              <c:pt idx="389">
                <c:v>17-01-2018 16-01-2018</c:v>
              </c:pt>
              <c:pt idx="390">
                <c:v>18-01-2018 12-01-2018</c:v>
              </c:pt>
              <c:pt idx="391">
                <c:v>18-01-2018 13-01-2018</c:v>
              </c:pt>
              <c:pt idx="392">
                <c:v>18-01-2018 14-01-2018</c:v>
              </c:pt>
              <c:pt idx="393">
                <c:v>18-01-2018 15-01-2018</c:v>
              </c:pt>
              <c:pt idx="394">
                <c:v>18-01-2018 16-01-2018</c:v>
              </c:pt>
              <c:pt idx="395">
                <c:v>18-01-2018 17-01-2018</c:v>
              </c:pt>
              <c:pt idx="396">
                <c:v>19-01-2018 13-01-2018</c:v>
              </c:pt>
              <c:pt idx="397">
                <c:v>19-01-2018 14-01-2018</c:v>
              </c:pt>
              <c:pt idx="398">
                <c:v>19-01-2018 15-01-2018</c:v>
              </c:pt>
              <c:pt idx="399">
                <c:v>19-01-2018 16-01-2018</c:v>
              </c:pt>
              <c:pt idx="400">
                <c:v>19-01-2018 17-01-2018</c:v>
              </c:pt>
              <c:pt idx="401">
                <c:v>19-01-2018 18-01-2018</c:v>
              </c:pt>
              <c:pt idx="402">
                <c:v>20-01-2018 15-01-2018</c:v>
              </c:pt>
              <c:pt idx="403">
                <c:v>20-01-2018 16-01-2018</c:v>
              </c:pt>
              <c:pt idx="404">
                <c:v>20-01-2018 17-01-2018</c:v>
              </c:pt>
              <c:pt idx="405">
                <c:v>20-01-2018 18-01-2018</c:v>
              </c:pt>
              <c:pt idx="406">
                <c:v>20-01-2018 19-01-2018</c:v>
              </c:pt>
              <c:pt idx="407">
                <c:v>21-01-2018 15-01-2018</c:v>
              </c:pt>
              <c:pt idx="408">
                <c:v>21-01-2018 16-01-2018</c:v>
              </c:pt>
              <c:pt idx="409">
                <c:v>21-01-2018 17-01-2018</c:v>
              </c:pt>
              <c:pt idx="410">
                <c:v>21-01-2018 18-01-2018</c:v>
              </c:pt>
              <c:pt idx="411">
                <c:v>21-01-2018 19-01-2018</c:v>
              </c:pt>
              <c:pt idx="412">
                <c:v>21-01-2018 20-01-2018</c:v>
              </c:pt>
              <c:pt idx="413">
                <c:v>22-01-2018 16-01-2018</c:v>
              </c:pt>
              <c:pt idx="414">
                <c:v>22-01-2018 17-01-2018</c:v>
              </c:pt>
              <c:pt idx="415">
                <c:v>22-01-2018 18-01-2018</c:v>
              </c:pt>
              <c:pt idx="416">
                <c:v>22-01-2018 19-01-2018</c:v>
              </c:pt>
              <c:pt idx="417">
                <c:v>22-01-2018 20-01-2018</c:v>
              </c:pt>
              <c:pt idx="418">
                <c:v>22-01-2018 21-01-2018</c:v>
              </c:pt>
              <c:pt idx="419">
                <c:v>23-01-2018 17-01-2018</c:v>
              </c:pt>
              <c:pt idx="420">
                <c:v>23-01-2018 18-01-2018</c:v>
              </c:pt>
              <c:pt idx="421">
                <c:v>23-01-2018 19-01-2018</c:v>
              </c:pt>
              <c:pt idx="422">
                <c:v>23-01-2018 20-01-2018</c:v>
              </c:pt>
              <c:pt idx="423">
                <c:v>23-01-2018 21-01-2018</c:v>
              </c:pt>
              <c:pt idx="424">
                <c:v>23-01-2018 22-01-2018</c:v>
              </c:pt>
              <c:pt idx="425">
                <c:v>24-01-2018 18-01-2018</c:v>
              </c:pt>
              <c:pt idx="426">
                <c:v>24-01-2018 19-01-2018</c:v>
              </c:pt>
              <c:pt idx="427">
                <c:v>24-01-2018 20-01-2018</c:v>
              </c:pt>
              <c:pt idx="428">
                <c:v>24-01-2018 21-01-2018</c:v>
              </c:pt>
              <c:pt idx="429">
                <c:v>24-01-2018 22-01-2018</c:v>
              </c:pt>
              <c:pt idx="430">
                <c:v>24-01-2018 23-01-2018</c:v>
              </c:pt>
              <c:pt idx="431">
                <c:v>25-01-2018 19-01-2018</c:v>
              </c:pt>
              <c:pt idx="432">
                <c:v>25-01-2018 20-01-2018</c:v>
              </c:pt>
              <c:pt idx="433">
                <c:v>25-01-2018 21-01-2018</c:v>
              </c:pt>
              <c:pt idx="434">
                <c:v>25-01-2018 22-01-2018</c:v>
              </c:pt>
              <c:pt idx="435">
                <c:v>25-01-2018 23-01-2018</c:v>
              </c:pt>
              <c:pt idx="436">
                <c:v>25-01-2018 24-01-2018</c:v>
              </c:pt>
              <c:pt idx="437">
                <c:v>26-01-2018 21-01-2018</c:v>
              </c:pt>
              <c:pt idx="438">
                <c:v>26-01-2018 22-01-2018</c:v>
              </c:pt>
              <c:pt idx="439">
                <c:v>26-01-2018 23-01-2018</c:v>
              </c:pt>
              <c:pt idx="440">
                <c:v>26-01-2018 24-01-2018</c:v>
              </c:pt>
              <c:pt idx="441">
                <c:v>26-01-2018 25-01-2018</c:v>
              </c:pt>
              <c:pt idx="442">
                <c:v>27-01-2018 22-01-2018</c:v>
              </c:pt>
              <c:pt idx="443">
                <c:v>27-01-2018 23-01-2018</c:v>
              </c:pt>
              <c:pt idx="444">
                <c:v>27-01-2018 24-01-2018</c:v>
              </c:pt>
              <c:pt idx="445">
                <c:v>27-01-2018 25-01-2018</c:v>
              </c:pt>
              <c:pt idx="446">
                <c:v>27-01-2018 26-01-2018</c:v>
              </c:pt>
              <c:pt idx="447">
                <c:v>28-01-2018 22-01-2018</c:v>
              </c:pt>
              <c:pt idx="448">
                <c:v>28-01-2018 24-01-2018</c:v>
              </c:pt>
              <c:pt idx="449">
                <c:v>28-01-2018 25-01-2018</c:v>
              </c:pt>
              <c:pt idx="450">
                <c:v>28-01-2018 26-01-2018</c:v>
              </c:pt>
              <c:pt idx="451">
                <c:v>28-01-2018 27-01-2018</c:v>
              </c:pt>
              <c:pt idx="452">
                <c:v>29-01-2018 23-01-2018</c:v>
              </c:pt>
              <c:pt idx="453">
                <c:v>29-01-2018 24-01-2018</c:v>
              </c:pt>
              <c:pt idx="454">
                <c:v>29-01-2018 25-01-2018</c:v>
              </c:pt>
              <c:pt idx="455">
                <c:v>29-01-2018 26-01-2018</c:v>
              </c:pt>
              <c:pt idx="456">
                <c:v>29-01-2018 27-01-2018</c:v>
              </c:pt>
              <c:pt idx="457">
                <c:v>29-01-2018 28-01-2018</c:v>
              </c:pt>
              <c:pt idx="458">
                <c:v>29-01-2018 29-01-2018</c:v>
              </c:pt>
              <c:pt idx="459">
                <c:v>30-01-2018 25-01-2018</c:v>
              </c:pt>
              <c:pt idx="460">
                <c:v>30-01-2018 26-01-2018</c:v>
              </c:pt>
              <c:pt idx="461">
                <c:v>30-01-2018 27-01-2018</c:v>
              </c:pt>
              <c:pt idx="462">
                <c:v>30-01-2018 28-01-2018</c:v>
              </c:pt>
              <c:pt idx="463">
                <c:v>30-01-2018 29-01-2018</c:v>
              </c:pt>
              <c:pt idx="464">
                <c:v>31-01-2018 25-01-2018</c:v>
              </c:pt>
              <c:pt idx="465">
                <c:v>31-01-2018 26-01-2018</c:v>
              </c:pt>
              <c:pt idx="466">
                <c:v>31-01-2018 27-01-2018</c:v>
              </c:pt>
              <c:pt idx="467">
                <c:v>31-01-2018 28-01-2018</c:v>
              </c:pt>
              <c:pt idx="468">
                <c:v>31-01-2018 29-01-2018</c:v>
              </c:pt>
              <c:pt idx="469">
                <c:v>31-01-2018 30-01-2018</c:v>
              </c:pt>
              <c:pt idx="470">
                <c:v>01-02-2018 24-01-2018</c:v>
              </c:pt>
              <c:pt idx="471">
                <c:v>01-02-2018 26-01-2018</c:v>
              </c:pt>
              <c:pt idx="472">
                <c:v>01-02-2018 27-01-2018</c:v>
              </c:pt>
              <c:pt idx="473">
                <c:v>01-02-2018 28-01-2018</c:v>
              </c:pt>
              <c:pt idx="474">
                <c:v>01-02-2018 29-01-2018</c:v>
              </c:pt>
              <c:pt idx="475">
                <c:v>01-02-2018 30-01-2018</c:v>
              </c:pt>
              <c:pt idx="476">
                <c:v>02-02-2018 26-01-2018</c:v>
              </c:pt>
              <c:pt idx="477">
                <c:v>02-02-2018 28-01-2018</c:v>
              </c:pt>
              <c:pt idx="478">
                <c:v>02-02-2018 29-01-2018</c:v>
              </c:pt>
              <c:pt idx="479">
                <c:v>02-02-2018 30-01-2018</c:v>
              </c:pt>
              <c:pt idx="480">
                <c:v>02-02-2018 31-01-2018</c:v>
              </c:pt>
              <c:pt idx="481">
                <c:v>02-02-2018 01-02-2018</c:v>
              </c:pt>
              <c:pt idx="482">
                <c:v>03-02-2018 28-01-2018</c:v>
              </c:pt>
              <c:pt idx="483">
                <c:v>03-02-2018 29-01-2018</c:v>
              </c:pt>
              <c:pt idx="484">
                <c:v>03-02-2018 30-01-2018</c:v>
              </c:pt>
              <c:pt idx="485">
                <c:v>03-02-2018 31-01-2018</c:v>
              </c:pt>
              <c:pt idx="486">
                <c:v>03-02-2018 01-02-2018</c:v>
              </c:pt>
              <c:pt idx="487">
                <c:v>03-02-2018 02-02-2018</c:v>
              </c:pt>
              <c:pt idx="488">
                <c:v>03-02-2018 03-02-2018</c:v>
              </c:pt>
              <c:pt idx="489">
                <c:v>04-02-2018 29-01-2018</c:v>
              </c:pt>
              <c:pt idx="490">
                <c:v>04-02-2018 30-01-2018</c:v>
              </c:pt>
              <c:pt idx="491">
                <c:v>04-02-2018 31-01-2018</c:v>
              </c:pt>
              <c:pt idx="492">
                <c:v>04-02-2018 01-02-2018</c:v>
              </c:pt>
              <c:pt idx="493">
                <c:v>04-02-2018 02-02-2018</c:v>
              </c:pt>
              <c:pt idx="494">
                <c:v>04-02-2018 03-02-2018</c:v>
              </c:pt>
              <c:pt idx="495">
                <c:v>04-02-2018 04-02-2018</c:v>
              </c:pt>
              <c:pt idx="496">
                <c:v>05-02-2018 31-01-2018</c:v>
              </c:pt>
              <c:pt idx="497">
                <c:v>05-02-2018 01-02-2018</c:v>
              </c:pt>
              <c:pt idx="498">
                <c:v>05-02-2018 02-02-2018</c:v>
              </c:pt>
              <c:pt idx="499">
                <c:v>05-02-2018 03-02-2018</c:v>
              </c:pt>
              <c:pt idx="500">
                <c:v>05-02-2018 04-02-2018</c:v>
              </c:pt>
              <c:pt idx="501">
                <c:v>06-02-2018 30-01-2018</c:v>
              </c:pt>
              <c:pt idx="502">
                <c:v>06-02-2018 01-02-2018</c:v>
              </c:pt>
              <c:pt idx="503">
                <c:v>06-02-2018 02-02-2018</c:v>
              </c:pt>
              <c:pt idx="504">
                <c:v>06-02-2018 03-02-2018</c:v>
              </c:pt>
              <c:pt idx="505">
                <c:v>06-02-2018 04-02-2018</c:v>
              </c:pt>
              <c:pt idx="506">
                <c:v>06-02-2018 05-02-2018</c:v>
              </c:pt>
              <c:pt idx="507">
                <c:v>07-02-2018 01-02-2018</c:v>
              </c:pt>
              <c:pt idx="508">
                <c:v>07-02-2018 02-02-2018</c:v>
              </c:pt>
              <c:pt idx="509">
                <c:v>07-02-2018 03-02-2018</c:v>
              </c:pt>
              <c:pt idx="510">
                <c:v>07-02-2018 04-02-2018</c:v>
              </c:pt>
              <c:pt idx="511">
                <c:v>07-02-2018 05-02-2018</c:v>
              </c:pt>
              <c:pt idx="512">
                <c:v>07-02-2018 06-02-2018</c:v>
              </c:pt>
              <c:pt idx="513">
                <c:v>08-02-2018 03-02-2018</c:v>
              </c:pt>
              <c:pt idx="514">
                <c:v>08-02-2018 04-02-2018</c:v>
              </c:pt>
              <c:pt idx="515">
                <c:v>08-02-2018 05-02-2018</c:v>
              </c:pt>
              <c:pt idx="516">
                <c:v>08-02-2018 06-02-2018</c:v>
              </c:pt>
              <c:pt idx="517">
                <c:v>08-02-2018 07-02-2018</c:v>
              </c:pt>
              <c:pt idx="518">
                <c:v>09-02-2018 03-02-2018</c:v>
              </c:pt>
              <c:pt idx="519">
                <c:v>09-02-2018 04-02-2018</c:v>
              </c:pt>
              <c:pt idx="520">
                <c:v>09-02-2018 05-02-2018</c:v>
              </c:pt>
              <c:pt idx="521">
                <c:v>09-02-2018 06-02-2018</c:v>
              </c:pt>
              <c:pt idx="522">
                <c:v>09-02-2018 07-02-2018</c:v>
              </c:pt>
              <c:pt idx="523">
                <c:v>09-02-2018 08-02-2018</c:v>
              </c:pt>
              <c:pt idx="524">
                <c:v>10-02-2018 03-02-2018</c:v>
              </c:pt>
              <c:pt idx="525">
                <c:v>10-02-2018 05-02-2018</c:v>
              </c:pt>
              <c:pt idx="526">
                <c:v>10-02-2018 06-02-2018</c:v>
              </c:pt>
              <c:pt idx="527">
                <c:v>10-02-2018 07-02-2018</c:v>
              </c:pt>
              <c:pt idx="528">
                <c:v>10-02-2018 08-02-2018</c:v>
              </c:pt>
              <c:pt idx="529">
                <c:v>10-02-2018 09-02-2018</c:v>
              </c:pt>
              <c:pt idx="530">
                <c:v>11-02-2018 04-02-2018</c:v>
              </c:pt>
              <c:pt idx="531">
                <c:v>11-02-2018 05-02-2018</c:v>
              </c:pt>
              <c:pt idx="532">
                <c:v>11-02-2018 06-02-2018</c:v>
              </c:pt>
              <c:pt idx="533">
                <c:v>11-02-2018 07-02-2018</c:v>
              </c:pt>
              <c:pt idx="534">
                <c:v>11-02-2018 08-02-2018</c:v>
              </c:pt>
              <c:pt idx="535">
                <c:v>11-02-2018 09-02-2018</c:v>
              </c:pt>
              <c:pt idx="536">
                <c:v>11-02-2018 10-02-2018</c:v>
              </c:pt>
              <c:pt idx="537">
                <c:v>12-02-2018 23-12-2017</c:v>
              </c:pt>
              <c:pt idx="538">
                <c:v>12-02-2018 07-02-2018</c:v>
              </c:pt>
              <c:pt idx="539">
                <c:v>12-02-2018 08-02-2018</c:v>
              </c:pt>
              <c:pt idx="540">
                <c:v>12-02-2018 09-02-2018</c:v>
              </c:pt>
              <c:pt idx="541">
                <c:v>12-02-2018 10-02-2018</c:v>
              </c:pt>
              <c:pt idx="542">
                <c:v>12-02-2018 11-02-2018</c:v>
              </c:pt>
              <c:pt idx="543">
                <c:v>12-02-2018 12-02-2018</c:v>
              </c:pt>
              <c:pt idx="544">
                <c:v>13-02-2018 07-02-2018</c:v>
              </c:pt>
              <c:pt idx="545">
                <c:v>13-02-2018 08-02-2018</c:v>
              </c:pt>
              <c:pt idx="546">
                <c:v>13-02-2018 09-02-2018</c:v>
              </c:pt>
              <c:pt idx="547">
                <c:v>13-02-2018 10-02-2018</c:v>
              </c:pt>
              <c:pt idx="548">
                <c:v>13-02-2018 11-02-2018</c:v>
              </c:pt>
              <c:pt idx="549">
                <c:v>13-02-2018 12-02-2018</c:v>
              </c:pt>
              <c:pt idx="550">
                <c:v>14-02-2018 09-02-2018</c:v>
              </c:pt>
              <c:pt idx="551">
                <c:v>14-02-2018 10-02-2018</c:v>
              </c:pt>
              <c:pt idx="552">
                <c:v>14-02-2018 11-02-2018</c:v>
              </c:pt>
              <c:pt idx="553">
                <c:v>14-02-2018 12-02-2018</c:v>
              </c:pt>
              <c:pt idx="554">
                <c:v>14-02-2018 13-02-2018</c:v>
              </c:pt>
              <c:pt idx="555">
                <c:v>15-02-2018 09-02-2018</c:v>
              </c:pt>
              <c:pt idx="556">
                <c:v>15-02-2018 10-02-2018</c:v>
              </c:pt>
              <c:pt idx="557">
                <c:v>15-02-2018 11-02-2018</c:v>
              </c:pt>
              <c:pt idx="558">
                <c:v>15-02-2018 12-02-2018</c:v>
              </c:pt>
              <c:pt idx="559">
                <c:v>15-02-2018 13-02-2018</c:v>
              </c:pt>
              <c:pt idx="560">
                <c:v>15-02-2018 14-02-2018</c:v>
              </c:pt>
              <c:pt idx="561">
                <c:v>15-02-2018 15-02-2018</c:v>
              </c:pt>
              <c:pt idx="562">
                <c:v>16-02-2018 09-02-2018</c:v>
              </c:pt>
              <c:pt idx="563">
                <c:v>16-02-2018 10-02-2018</c:v>
              </c:pt>
              <c:pt idx="564">
                <c:v>16-02-2018 11-02-2018</c:v>
              </c:pt>
              <c:pt idx="565">
                <c:v>16-02-2018 12-02-2018</c:v>
              </c:pt>
              <c:pt idx="566">
                <c:v>16-02-2018 13-02-2018</c:v>
              </c:pt>
              <c:pt idx="567">
                <c:v>16-02-2018 14-02-2018</c:v>
              </c:pt>
              <c:pt idx="568">
                <c:v>16-02-2018 15-02-2018</c:v>
              </c:pt>
              <c:pt idx="569">
                <c:v>17-02-2018 12-02-2018</c:v>
              </c:pt>
              <c:pt idx="570">
                <c:v>17-02-2018 13-02-2018</c:v>
              </c:pt>
              <c:pt idx="571">
                <c:v>17-02-2018 14-02-2018</c:v>
              </c:pt>
              <c:pt idx="572">
                <c:v>17-02-2018 15-02-2018</c:v>
              </c:pt>
              <c:pt idx="573">
                <c:v>17-02-2018 16-02-2018</c:v>
              </c:pt>
              <c:pt idx="574">
                <c:v>18-02-2018 11-02-2018</c:v>
              </c:pt>
              <c:pt idx="575">
                <c:v>18-02-2018 12-02-2018</c:v>
              </c:pt>
              <c:pt idx="576">
                <c:v>18-02-2018 13-02-2018</c:v>
              </c:pt>
              <c:pt idx="577">
                <c:v>18-02-2018 14-02-2018</c:v>
              </c:pt>
              <c:pt idx="578">
                <c:v>18-02-2018 15-02-2018</c:v>
              </c:pt>
              <c:pt idx="579">
                <c:v>18-02-2018 16-02-2018</c:v>
              </c:pt>
              <c:pt idx="580">
                <c:v>18-02-2018 17-02-2018</c:v>
              </c:pt>
              <c:pt idx="581">
                <c:v>19-02-2018 12-02-2018</c:v>
              </c:pt>
              <c:pt idx="582">
                <c:v>19-02-2018 13-02-2018</c:v>
              </c:pt>
              <c:pt idx="583">
                <c:v>19-02-2018 14-02-2018</c:v>
              </c:pt>
              <c:pt idx="584">
                <c:v>19-02-2018 15-02-2018</c:v>
              </c:pt>
              <c:pt idx="585">
                <c:v>19-02-2018 16-02-2018</c:v>
              </c:pt>
              <c:pt idx="586">
                <c:v>19-02-2018 17-02-2018</c:v>
              </c:pt>
              <c:pt idx="587">
                <c:v>19-02-2018 18-02-2018</c:v>
              </c:pt>
              <c:pt idx="588">
                <c:v>20-02-2018 13-02-2018</c:v>
              </c:pt>
              <c:pt idx="589">
                <c:v>20-02-2018 14-02-2018</c:v>
              </c:pt>
              <c:pt idx="590">
                <c:v>20-02-2018 15-02-2018</c:v>
              </c:pt>
              <c:pt idx="591">
                <c:v>20-02-2018 16-02-2018</c:v>
              </c:pt>
              <c:pt idx="592">
                <c:v>20-02-2018 17-02-2018</c:v>
              </c:pt>
              <c:pt idx="593">
                <c:v>20-02-2018 18-02-2018</c:v>
              </c:pt>
              <c:pt idx="594">
                <c:v>20-02-2018 19-02-2018</c:v>
              </c:pt>
              <c:pt idx="595">
                <c:v>20-02-2018 20-02-2018</c:v>
              </c:pt>
              <c:pt idx="596">
                <c:v>21-02-2018 16-02-2018</c:v>
              </c:pt>
              <c:pt idx="597">
                <c:v>21-02-2018 17-02-2018</c:v>
              </c:pt>
              <c:pt idx="598">
                <c:v>21-02-2018 18-02-2018</c:v>
              </c:pt>
              <c:pt idx="599">
                <c:v>21-02-2018 19-02-2018</c:v>
              </c:pt>
              <c:pt idx="600">
                <c:v>21-02-2018 20-02-2018</c:v>
              </c:pt>
              <c:pt idx="601">
                <c:v>22-02-2018 16-02-2018</c:v>
              </c:pt>
              <c:pt idx="602">
                <c:v>22-02-2018 17-02-2018</c:v>
              </c:pt>
              <c:pt idx="603">
                <c:v>22-02-2018 18-02-2018</c:v>
              </c:pt>
              <c:pt idx="604">
                <c:v>22-02-2018 19-02-2018</c:v>
              </c:pt>
              <c:pt idx="605">
                <c:v>22-02-2018 20-02-2018</c:v>
              </c:pt>
              <c:pt idx="606">
                <c:v>22-02-2018 21-02-2018</c:v>
              </c:pt>
              <c:pt idx="607">
                <c:v>22-02-2018 22-02-2018</c:v>
              </c:pt>
              <c:pt idx="608">
                <c:v>23-02-2018 18-02-2018</c:v>
              </c:pt>
              <c:pt idx="609">
                <c:v>23-02-2018 19-02-2018</c:v>
              </c:pt>
              <c:pt idx="610">
                <c:v>23-02-2018 20-02-2018</c:v>
              </c:pt>
              <c:pt idx="611">
                <c:v>23-02-2018 21-02-2018</c:v>
              </c:pt>
              <c:pt idx="612">
                <c:v>23-02-2018 22-02-2018</c:v>
              </c:pt>
              <c:pt idx="613">
                <c:v>23-02-2018 23-02-2018</c:v>
              </c:pt>
              <c:pt idx="614">
                <c:v>24-02-2018 18-02-2018</c:v>
              </c:pt>
              <c:pt idx="615">
                <c:v>24-02-2018 19-02-2018</c:v>
              </c:pt>
              <c:pt idx="616">
                <c:v>24-02-2018 20-02-2018</c:v>
              </c:pt>
              <c:pt idx="617">
                <c:v>24-02-2018 21-02-2018</c:v>
              </c:pt>
              <c:pt idx="618">
                <c:v>24-02-2018 22-02-2018</c:v>
              </c:pt>
              <c:pt idx="619">
                <c:v>24-02-2018 23-02-2018</c:v>
              </c:pt>
              <c:pt idx="620">
                <c:v>24-02-2018 24-02-2018</c:v>
              </c:pt>
              <c:pt idx="621">
                <c:v>25-02-2018 20-02-2018</c:v>
              </c:pt>
              <c:pt idx="622">
                <c:v>25-02-2018 21-02-2018</c:v>
              </c:pt>
              <c:pt idx="623">
                <c:v>25-02-2018 22-02-2018</c:v>
              </c:pt>
              <c:pt idx="624">
                <c:v>25-02-2018 23-02-2018</c:v>
              </c:pt>
              <c:pt idx="625">
                <c:v>25-02-2018 24-02-2018</c:v>
              </c:pt>
              <c:pt idx="626">
                <c:v>25-02-2018 25-02-2018</c:v>
              </c:pt>
              <c:pt idx="627">
                <c:v>26-02-2018 20-02-2018</c:v>
              </c:pt>
              <c:pt idx="628">
                <c:v>26-02-2018 21-02-2018</c:v>
              </c:pt>
              <c:pt idx="629">
                <c:v>26-02-2018 22-02-2018</c:v>
              </c:pt>
              <c:pt idx="630">
                <c:v>26-02-2018 23-02-2018</c:v>
              </c:pt>
              <c:pt idx="631">
                <c:v>26-02-2018 24-02-2018</c:v>
              </c:pt>
              <c:pt idx="632">
                <c:v>26-02-2018 25-02-2018</c:v>
              </c:pt>
              <c:pt idx="633">
                <c:v>26-02-2018 26-02-2018</c:v>
              </c:pt>
              <c:pt idx="634">
                <c:v>27-02-2018 21-02-2018</c:v>
              </c:pt>
              <c:pt idx="635">
                <c:v>27-02-2018 22-02-2018</c:v>
              </c:pt>
              <c:pt idx="636">
                <c:v>27-02-2018 23-02-2018</c:v>
              </c:pt>
              <c:pt idx="637">
                <c:v>27-02-2018 24-02-2018</c:v>
              </c:pt>
              <c:pt idx="638">
                <c:v>27-02-2018 25-02-2018</c:v>
              </c:pt>
              <c:pt idx="639">
                <c:v>27-02-2018 26-02-2018</c:v>
              </c:pt>
              <c:pt idx="640">
                <c:v>27-02-2018 27-02-2018</c:v>
              </c:pt>
              <c:pt idx="641">
                <c:v>28-02-2018 21-02-2018</c:v>
              </c:pt>
              <c:pt idx="642">
                <c:v>28-02-2018 24-02-2018</c:v>
              </c:pt>
              <c:pt idx="643">
                <c:v>28-02-2018 25-02-2018</c:v>
              </c:pt>
              <c:pt idx="644">
                <c:v>28-02-2018 26-02-2018</c:v>
              </c:pt>
              <c:pt idx="645">
                <c:v>28-02-2018 27-02-2018</c:v>
              </c:pt>
              <c:pt idx="646">
                <c:v>28-02-2018 28-02-2018</c:v>
              </c:pt>
              <c:pt idx="647">
                <c:v>01-03-2018 25-02-2018</c:v>
              </c:pt>
              <c:pt idx="648">
                <c:v>01-03-2018 26-02-2018</c:v>
              </c:pt>
              <c:pt idx="649">
                <c:v>01-03-2018 27-02-2018</c:v>
              </c:pt>
              <c:pt idx="650">
                <c:v>01-03-2018 28-02-2018</c:v>
              </c:pt>
              <c:pt idx="651">
                <c:v>01-03-2018 01-03-2018</c:v>
              </c:pt>
              <c:pt idx="652">
                <c:v>02-03-2018 24-02-2018</c:v>
              </c:pt>
              <c:pt idx="653">
                <c:v>02-03-2018 25-02-2018</c:v>
              </c:pt>
              <c:pt idx="654">
                <c:v>02-03-2018 26-02-2018</c:v>
              </c:pt>
              <c:pt idx="655">
                <c:v>02-03-2018 27-02-2018</c:v>
              </c:pt>
              <c:pt idx="656">
                <c:v>02-03-2018 28-02-2018</c:v>
              </c:pt>
              <c:pt idx="657">
                <c:v>02-03-2018 01-03-2018</c:v>
              </c:pt>
              <c:pt idx="658">
                <c:v>03-03-2018 25-02-2018</c:v>
              </c:pt>
              <c:pt idx="659">
                <c:v>03-03-2018 26-02-2018</c:v>
              </c:pt>
              <c:pt idx="660">
                <c:v>03-03-2018 27-02-2018</c:v>
              </c:pt>
              <c:pt idx="661">
                <c:v>03-03-2018 28-02-2018</c:v>
              </c:pt>
              <c:pt idx="662">
                <c:v>03-03-2018 01-03-2018</c:v>
              </c:pt>
              <c:pt idx="663">
                <c:v>03-03-2018 02-03-2018</c:v>
              </c:pt>
              <c:pt idx="664">
                <c:v>04-03-2018 27-02-2018</c:v>
              </c:pt>
              <c:pt idx="665">
                <c:v>04-03-2018 28-02-2018</c:v>
              </c:pt>
              <c:pt idx="666">
                <c:v>04-03-2018 01-03-2018</c:v>
              </c:pt>
              <c:pt idx="667">
                <c:v>04-03-2018 02-03-2018</c:v>
              </c:pt>
              <c:pt idx="668">
                <c:v>04-03-2018 03-03-2018</c:v>
              </c:pt>
              <c:pt idx="669">
                <c:v>05-03-2018 27-02-2018</c:v>
              </c:pt>
              <c:pt idx="670">
                <c:v>05-03-2018 01-03-2018</c:v>
              </c:pt>
              <c:pt idx="671">
                <c:v>05-03-2018 02-03-2018</c:v>
              </c:pt>
              <c:pt idx="672">
                <c:v>05-03-2018 03-03-2018</c:v>
              </c:pt>
              <c:pt idx="673">
                <c:v>05-03-2018 04-03-2018</c:v>
              </c:pt>
              <c:pt idx="674">
                <c:v>05-03-2018 05-03-2018</c:v>
              </c:pt>
              <c:pt idx="675">
                <c:v>06-03-2018 26-02-2018</c:v>
              </c:pt>
              <c:pt idx="676">
                <c:v>06-03-2018 01-03-2018</c:v>
              </c:pt>
              <c:pt idx="677">
                <c:v>06-03-2018 02-03-2018</c:v>
              </c:pt>
              <c:pt idx="678">
                <c:v>06-03-2018 03-03-2018</c:v>
              </c:pt>
              <c:pt idx="679">
                <c:v>06-03-2018 04-03-2018</c:v>
              </c:pt>
              <c:pt idx="680">
                <c:v>06-03-2018 05-03-2018</c:v>
              </c:pt>
              <c:pt idx="681">
                <c:v>06-03-2018 06-03-2018</c:v>
              </c:pt>
              <c:pt idx="682">
                <c:v>07-03-2018 02-03-2018</c:v>
              </c:pt>
              <c:pt idx="683">
                <c:v>07-03-2018 03-03-2018</c:v>
              </c:pt>
              <c:pt idx="684">
                <c:v>07-03-2018 04-03-2018</c:v>
              </c:pt>
              <c:pt idx="685">
                <c:v>07-03-2018 05-03-2018</c:v>
              </c:pt>
              <c:pt idx="686">
                <c:v>07-03-2018 06-03-2018</c:v>
              </c:pt>
              <c:pt idx="687">
                <c:v>07-03-2018 07-03-2018</c:v>
              </c:pt>
              <c:pt idx="688">
                <c:v>08-03-2018 02-03-2018</c:v>
              </c:pt>
              <c:pt idx="689">
                <c:v>08-03-2018 03-03-2018</c:v>
              </c:pt>
              <c:pt idx="690">
                <c:v>08-03-2018 04-03-2018</c:v>
              </c:pt>
              <c:pt idx="691">
                <c:v>08-03-2018 05-03-2018</c:v>
              </c:pt>
              <c:pt idx="692">
                <c:v>08-03-2018 06-03-2018</c:v>
              </c:pt>
              <c:pt idx="693">
                <c:v>08-03-2018 07-03-2018</c:v>
              </c:pt>
              <c:pt idx="694">
                <c:v>09-03-2018 01-03-2018</c:v>
              </c:pt>
              <c:pt idx="695">
                <c:v>09-03-2018 03-03-2018</c:v>
              </c:pt>
              <c:pt idx="696">
                <c:v>09-03-2018 04-03-2018</c:v>
              </c:pt>
              <c:pt idx="697">
                <c:v>09-03-2018 05-03-2018</c:v>
              </c:pt>
              <c:pt idx="698">
                <c:v>09-03-2018 06-03-2018</c:v>
              </c:pt>
              <c:pt idx="699">
                <c:v>09-03-2018 07-03-2018</c:v>
              </c:pt>
              <c:pt idx="700">
                <c:v>09-03-2018 08-03-2018</c:v>
              </c:pt>
              <c:pt idx="701">
                <c:v>10-03-2018 05-03-2018</c:v>
              </c:pt>
              <c:pt idx="702">
                <c:v>10-03-2018 06-03-2018</c:v>
              </c:pt>
              <c:pt idx="703">
                <c:v>10-03-2018 07-03-2018</c:v>
              </c:pt>
              <c:pt idx="704">
                <c:v>10-03-2018 08-03-2018</c:v>
              </c:pt>
              <c:pt idx="705">
                <c:v>10-03-2018 09-03-2018</c:v>
              </c:pt>
              <c:pt idx="706">
                <c:v>11-03-2018 05-03-2018</c:v>
              </c:pt>
              <c:pt idx="707">
                <c:v>11-03-2018 06-03-2018</c:v>
              </c:pt>
              <c:pt idx="708">
                <c:v>11-03-2018 07-03-2018</c:v>
              </c:pt>
              <c:pt idx="709">
                <c:v>11-03-2018 08-03-2018</c:v>
              </c:pt>
              <c:pt idx="710">
                <c:v>11-03-2018 09-03-2018</c:v>
              </c:pt>
              <c:pt idx="711">
                <c:v>11-03-2018 10-03-2018</c:v>
              </c:pt>
              <c:pt idx="712">
                <c:v>11-03-2018 11-03-2018</c:v>
              </c:pt>
              <c:pt idx="713">
                <c:v>12-03-2018 07-03-2018</c:v>
              </c:pt>
              <c:pt idx="714">
                <c:v>12-03-2018 08-03-2018</c:v>
              </c:pt>
              <c:pt idx="715">
                <c:v>12-03-2018 09-03-2018</c:v>
              </c:pt>
              <c:pt idx="716">
                <c:v>12-03-2018 10-03-2018</c:v>
              </c:pt>
              <c:pt idx="717">
                <c:v>12-03-2018 11-03-2018</c:v>
              </c:pt>
              <c:pt idx="718">
                <c:v>14-03-2018 05-03-2018</c:v>
              </c:pt>
              <c:pt idx="719">
                <c:v>14-03-2018 06-03-2018</c:v>
              </c:pt>
              <c:pt idx="720">
                <c:v>14-03-2018 07-03-2018</c:v>
              </c:pt>
              <c:pt idx="721">
                <c:v>14-03-2018 08-03-2018</c:v>
              </c:pt>
              <c:pt idx="722">
                <c:v>14-03-2018 09-03-2018</c:v>
              </c:pt>
              <c:pt idx="723">
                <c:v>14-03-2018 10-03-2018</c:v>
              </c:pt>
              <c:pt idx="724">
                <c:v>14-03-2018 11-03-2018</c:v>
              </c:pt>
              <c:pt idx="725">
                <c:v>14-03-2018 12-03-2018</c:v>
              </c:pt>
              <c:pt idx="726">
                <c:v>15-03-2018 09-03-2018</c:v>
              </c:pt>
              <c:pt idx="727">
                <c:v>15-03-2018 10-03-2018</c:v>
              </c:pt>
              <c:pt idx="728">
                <c:v>15-03-2018 11-03-2018</c:v>
              </c:pt>
              <c:pt idx="729">
                <c:v>15-03-2018 12-03-2018</c:v>
              </c:pt>
              <c:pt idx="730">
                <c:v>15-03-2018 13-03-2018</c:v>
              </c:pt>
              <c:pt idx="731">
                <c:v>15-03-2018 14-03-2018</c:v>
              </c:pt>
              <c:pt idx="732">
                <c:v>16-03-2018 08-03-2018</c:v>
              </c:pt>
              <c:pt idx="733">
                <c:v>16-03-2018 10-03-2018</c:v>
              </c:pt>
              <c:pt idx="734">
                <c:v>16-03-2018 11-03-2018</c:v>
              </c:pt>
              <c:pt idx="735">
                <c:v>16-03-2018 12-03-2018</c:v>
              </c:pt>
              <c:pt idx="736">
                <c:v>16-03-2018 13-03-2018</c:v>
              </c:pt>
              <c:pt idx="737">
                <c:v>16-03-2018 14-03-2018</c:v>
              </c:pt>
              <c:pt idx="738">
                <c:v>16-03-2018 15-03-2018</c:v>
              </c:pt>
              <c:pt idx="739">
                <c:v>17-03-2018 05-03-2018</c:v>
              </c:pt>
              <c:pt idx="740">
                <c:v>17-03-2018 12-03-2018</c:v>
              </c:pt>
              <c:pt idx="741">
                <c:v>17-03-2018 13-03-2018</c:v>
              </c:pt>
              <c:pt idx="742">
                <c:v>17-03-2018 14-03-2018</c:v>
              </c:pt>
              <c:pt idx="743">
                <c:v>17-03-2018 15-03-2018</c:v>
              </c:pt>
              <c:pt idx="744">
                <c:v>17-03-2018 16-03-2018</c:v>
              </c:pt>
              <c:pt idx="745">
                <c:v>18-03-2018 12-03-2018</c:v>
              </c:pt>
              <c:pt idx="746">
                <c:v>18-03-2018 13-03-2018</c:v>
              </c:pt>
              <c:pt idx="747">
                <c:v>18-03-2018 14-03-2018</c:v>
              </c:pt>
              <c:pt idx="748">
                <c:v>18-03-2018 15-03-2018</c:v>
              </c:pt>
              <c:pt idx="749">
                <c:v>18-03-2018 16-03-2018</c:v>
              </c:pt>
              <c:pt idx="750">
                <c:v>18-03-2018 17-03-2018</c:v>
              </c:pt>
              <c:pt idx="751">
                <c:v>19-03-2018 08-03-2018</c:v>
              </c:pt>
              <c:pt idx="752">
                <c:v>19-03-2018 13-03-2018</c:v>
              </c:pt>
              <c:pt idx="753">
                <c:v>19-03-2018 14-03-2018</c:v>
              </c:pt>
              <c:pt idx="754">
                <c:v>19-03-2018 15-03-2018</c:v>
              </c:pt>
              <c:pt idx="755">
                <c:v>19-03-2018 16-03-2018</c:v>
              </c:pt>
              <c:pt idx="756">
                <c:v>19-03-2018 17-03-2018</c:v>
              </c:pt>
              <c:pt idx="757">
                <c:v>19-03-2018 18-03-2018</c:v>
              </c:pt>
              <c:pt idx="758">
                <c:v>20-03-2018 08-03-2018</c:v>
              </c:pt>
              <c:pt idx="759">
                <c:v>20-03-2018 14-03-2018</c:v>
              </c:pt>
              <c:pt idx="760">
                <c:v>20-03-2018 15-03-2018</c:v>
              </c:pt>
              <c:pt idx="761">
                <c:v>20-03-2018 16-03-2018</c:v>
              </c:pt>
              <c:pt idx="762">
                <c:v>20-03-2018 17-03-2018</c:v>
              </c:pt>
              <c:pt idx="763">
                <c:v>20-03-2018 18-03-2018</c:v>
              </c:pt>
              <c:pt idx="764">
                <c:v>20-03-2018 19-03-2018</c:v>
              </c:pt>
              <c:pt idx="765">
                <c:v>20-03-2018 20-03-2018</c:v>
              </c:pt>
              <c:pt idx="766">
                <c:v>21-03-2018 10-03-2018</c:v>
              </c:pt>
              <c:pt idx="767">
                <c:v>21-03-2018 16-03-2018</c:v>
              </c:pt>
              <c:pt idx="768">
                <c:v>21-03-2018 17-03-2018</c:v>
              </c:pt>
              <c:pt idx="769">
                <c:v>21-03-2018 18-03-2018</c:v>
              </c:pt>
              <c:pt idx="770">
                <c:v>21-03-2018 19-03-2018</c:v>
              </c:pt>
              <c:pt idx="771">
                <c:v>21-03-2018 20-03-2018</c:v>
              </c:pt>
              <c:pt idx="772">
                <c:v>22-03-2018 16-03-2018</c:v>
              </c:pt>
              <c:pt idx="773">
                <c:v>22-03-2018 17-03-2018</c:v>
              </c:pt>
              <c:pt idx="774">
                <c:v>22-03-2018 18-03-2018</c:v>
              </c:pt>
              <c:pt idx="775">
                <c:v>22-03-2018 19-03-2018</c:v>
              </c:pt>
              <c:pt idx="776">
                <c:v>22-03-2018 20-03-2018</c:v>
              </c:pt>
              <c:pt idx="777">
                <c:v>22-03-2018 21-03-2018</c:v>
              </c:pt>
              <c:pt idx="778">
                <c:v>23-03-2018 17-03-2018</c:v>
              </c:pt>
              <c:pt idx="779">
                <c:v>23-03-2018 18-03-2018</c:v>
              </c:pt>
              <c:pt idx="780">
                <c:v>23-03-2018 19-03-2018</c:v>
              </c:pt>
              <c:pt idx="781">
                <c:v>23-03-2018 20-03-2018</c:v>
              </c:pt>
              <c:pt idx="782">
                <c:v>23-03-2018 21-03-2018</c:v>
              </c:pt>
              <c:pt idx="783">
                <c:v>23-03-2018 22-03-2018</c:v>
              </c:pt>
              <c:pt idx="784">
                <c:v>24-03-2018 17-03-2018</c:v>
              </c:pt>
              <c:pt idx="785">
                <c:v>24-03-2018 19-03-2018</c:v>
              </c:pt>
              <c:pt idx="786">
                <c:v>24-03-2018 20-03-2018</c:v>
              </c:pt>
              <c:pt idx="787">
                <c:v>24-03-2018 21-03-2018</c:v>
              </c:pt>
              <c:pt idx="788">
                <c:v>24-03-2018 22-03-2018</c:v>
              </c:pt>
              <c:pt idx="789">
                <c:v>24-03-2018 23-03-2018</c:v>
              </c:pt>
              <c:pt idx="790">
                <c:v>24-03-2018 24-03-2018</c:v>
              </c:pt>
              <c:pt idx="791">
                <c:v>25-03-2018 18-03-2018</c:v>
              </c:pt>
              <c:pt idx="792">
                <c:v>25-03-2018 20-03-2018</c:v>
              </c:pt>
              <c:pt idx="793">
                <c:v>25-03-2018 21-03-2018</c:v>
              </c:pt>
              <c:pt idx="794">
                <c:v>25-03-2018 22-03-2018</c:v>
              </c:pt>
              <c:pt idx="795">
                <c:v>25-03-2018 23-03-2018</c:v>
              </c:pt>
              <c:pt idx="796">
                <c:v>25-03-2018 24-03-2018</c:v>
              </c:pt>
              <c:pt idx="797">
                <c:v>26-03-2018 21-03-2018</c:v>
              </c:pt>
              <c:pt idx="798">
                <c:v>26-03-2018 22-03-2018</c:v>
              </c:pt>
              <c:pt idx="799">
                <c:v>26-03-2018 23-03-2018</c:v>
              </c:pt>
              <c:pt idx="800">
                <c:v>26-03-2018 24-03-2018</c:v>
              </c:pt>
              <c:pt idx="801">
                <c:v>26-03-2018 25-03-2018</c:v>
              </c:pt>
              <c:pt idx="802">
                <c:v>27-03-2018 22-03-2018</c:v>
              </c:pt>
              <c:pt idx="803">
                <c:v>27-03-2018 23-03-2018</c:v>
              </c:pt>
              <c:pt idx="804">
                <c:v>27-03-2018 24-03-2018</c:v>
              </c:pt>
              <c:pt idx="805">
                <c:v>27-03-2018 25-03-2018</c:v>
              </c:pt>
              <c:pt idx="806">
                <c:v>27-03-2018 26-03-2018</c:v>
              </c:pt>
              <c:pt idx="807">
                <c:v>28-03-2018 16-03-2018</c:v>
              </c:pt>
              <c:pt idx="808">
                <c:v>28-03-2018 22-03-2018</c:v>
              </c:pt>
              <c:pt idx="809">
                <c:v>28-03-2018 23-03-2018</c:v>
              </c:pt>
              <c:pt idx="810">
                <c:v>28-03-2018 24-03-2018</c:v>
              </c:pt>
              <c:pt idx="811">
                <c:v>28-03-2018 25-03-2018</c:v>
              </c:pt>
              <c:pt idx="812">
                <c:v>28-03-2018 26-03-2018</c:v>
              </c:pt>
              <c:pt idx="813">
                <c:v>28-03-2018 27-03-2018</c:v>
              </c:pt>
              <c:pt idx="814">
                <c:v>29-03-2018 23-03-2018</c:v>
              </c:pt>
              <c:pt idx="815">
                <c:v>29-03-2018 24-03-2018</c:v>
              </c:pt>
              <c:pt idx="816">
                <c:v>29-03-2018 25-03-2018</c:v>
              </c:pt>
              <c:pt idx="817">
                <c:v>29-03-2018 26-03-2018</c:v>
              </c:pt>
              <c:pt idx="818">
                <c:v>29-03-2018 27-03-2018</c:v>
              </c:pt>
              <c:pt idx="819">
                <c:v>29-03-2018 28-03-2018</c:v>
              </c:pt>
              <c:pt idx="820">
                <c:v>30-03-2018 25-03-2018</c:v>
              </c:pt>
              <c:pt idx="821">
                <c:v>30-03-2018 26-03-2018</c:v>
              </c:pt>
              <c:pt idx="822">
                <c:v>30-03-2018 27-03-2018</c:v>
              </c:pt>
              <c:pt idx="823">
                <c:v>30-03-2018 28-03-2018</c:v>
              </c:pt>
              <c:pt idx="824">
                <c:v>30-03-2018 29-03-2018</c:v>
              </c:pt>
              <c:pt idx="825">
                <c:v>30-03-2018 30-03-2018</c:v>
              </c:pt>
              <c:pt idx="826">
                <c:v>31-03-2018 17-03-2018</c:v>
              </c:pt>
              <c:pt idx="827">
                <c:v>31-03-2018 26-03-2018</c:v>
              </c:pt>
              <c:pt idx="828">
                <c:v>31-03-2018 27-03-2018</c:v>
              </c:pt>
              <c:pt idx="829">
                <c:v>31-03-2018 28-03-2018</c:v>
              </c:pt>
              <c:pt idx="830">
                <c:v>31-03-2018 29-03-2018</c:v>
              </c:pt>
              <c:pt idx="831">
                <c:v>31-03-2018 30-03-2018</c:v>
              </c:pt>
              <c:pt idx="832">
                <c:v>01-04-2018 25-03-2018</c:v>
              </c:pt>
              <c:pt idx="833">
                <c:v>01-04-2018 26-03-2018</c:v>
              </c:pt>
              <c:pt idx="834">
                <c:v>01-04-2018 27-03-2018</c:v>
              </c:pt>
              <c:pt idx="835">
                <c:v>01-04-2018 28-03-2018</c:v>
              </c:pt>
              <c:pt idx="836">
                <c:v>01-04-2018 29-03-2018</c:v>
              </c:pt>
              <c:pt idx="837">
                <c:v>01-04-2018 30-03-2018</c:v>
              </c:pt>
              <c:pt idx="838">
                <c:v>01-04-2018 31-03-2018</c:v>
              </c:pt>
              <c:pt idx="839">
                <c:v>02-04-2018 27-03-2018</c:v>
              </c:pt>
              <c:pt idx="840">
                <c:v>02-04-2018 28-03-2018</c:v>
              </c:pt>
              <c:pt idx="841">
                <c:v>02-04-2018 29-03-2018</c:v>
              </c:pt>
              <c:pt idx="842">
                <c:v>02-04-2018 30-03-2018</c:v>
              </c:pt>
              <c:pt idx="843">
                <c:v>02-04-2018 31-03-2018</c:v>
              </c:pt>
              <c:pt idx="844">
                <c:v>02-04-2018 01-04-2018</c:v>
              </c:pt>
              <c:pt idx="845">
                <c:v>02-04-2018 02-04-2018</c:v>
              </c:pt>
              <c:pt idx="846">
                <c:v>03-04-2018 24-03-2018</c:v>
              </c:pt>
              <c:pt idx="847">
                <c:v>03-04-2018 29-03-2018</c:v>
              </c:pt>
              <c:pt idx="848">
                <c:v>03-04-2018 30-03-2018</c:v>
              </c:pt>
              <c:pt idx="849">
                <c:v>03-04-2018 31-03-2018</c:v>
              </c:pt>
              <c:pt idx="850">
                <c:v>03-04-2018 01-04-2018</c:v>
              </c:pt>
              <c:pt idx="851">
                <c:v>03-04-2018 02-04-2018</c:v>
              </c:pt>
              <c:pt idx="852">
                <c:v>03-04-2018 03-04-2018</c:v>
              </c:pt>
              <c:pt idx="853">
                <c:v>04-04-2018 30-03-2018</c:v>
              </c:pt>
              <c:pt idx="854">
                <c:v>04-04-2018 31-03-2018</c:v>
              </c:pt>
              <c:pt idx="855">
                <c:v>04-04-2018 01-04-2018</c:v>
              </c:pt>
              <c:pt idx="856">
                <c:v>04-04-2018 02-04-2018</c:v>
              </c:pt>
              <c:pt idx="857">
                <c:v>04-04-2018 03-04-2018</c:v>
              </c:pt>
              <c:pt idx="858">
                <c:v>04-04-2018 04-04-2018</c:v>
              </c:pt>
              <c:pt idx="859">
                <c:v>05-04-2018 01-04-2018</c:v>
              </c:pt>
              <c:pt idx="860">
                <c:v>05-04-2018 02-04-2018</c:v>
              </c:pt>
              <c:pt idx="861">
                <c:v>05-04-2018 03-04-2018</c:v>
              </c:pt>
              <c:pt idx="862">
                <c:v>05-04-2018 04-04-2018</c:v>
              </c:pt>
              <c:pt idx="863">
                <c:v>05-04-2018 05-04-2018</c:v>
              </c:pt>
              <c:pt idx="864">
                <c:v>06-04-2018 31-03-2018</c:v>
              </c:pt>
              <c:pt idx="865">
                <c:v>06-04-2018 01-04-2018</c:v>
              </c:pt>
              <c:pt idx="866">
                <c:v>06-04-2018 02-04-2018</c:v>
              </c:pt>
              <c:pt idx="867">
                <c:v>06-04-2018 03-04-2018</c:v>
              </c:pt>
              <c:pt idx="868">
                <c:v>06-04-2018 04-04-2018</c:v>
              </c:pt>
              <c:pt idx="869">
                <c:v>06-04-2018 05-04-2018</c:v>
              </c:pt>
              <c:pt idx="870">
                <c:v>06-04-2018 06-04-2018</c:v>
              </c:pt>
              <c:pt idx="871">
                <c:v>07-04-2018 29-03-2018</c:v>
              </c:pt>
              <c:pt idx="872">
                <c:v>07-04-2018 02-04-2018</c:v>
              </c:pt>
              <c:pt idx="873">
                <c:v>07-04-2018 03-04-2018</c:v>
              </c:pt>
              <c:pt idx="874">
                <c:v>07-04-2018 04-04-2018</c:v>
              </c:pt>
              <c:pt idx="875">
                <c:v>07-04-2018 05-04-2018</c:v>
              </c:pt>
              <c:pt idx="876">
                <c:v>07-04-2018 06-04-2018</c:v>
              </c:pt>
              <c:pt idx="877">
                <c:v>07-04-2018 07-04-2018</c:v>
              </c:pt>
              <c:pt idx="878">
                <c:v>14-04-2018 09-04-2018</c:v>
              </c:pt>
              <c:pt idx="879">
                <c:v>14-04-2018 10-04-2018</c:v>
              </c:pt>
              <c:pt idx="880">
                <c:v>14-04-2018 11-04-2018</c:v>
              </c:pt>
              <c:pt idx="881">
                <c:v>14-04-2018 12-04-2018</c:v>
              </c:pt>
              <c:pt idx="882">
                <c:v>14-04-2018 13-04-2018</c:v>
              </c:pt>
              <c:pt idx="883">
                <c:v>14-04-2018 14-04-2018</c:v>
              </c:pt>
              <c:pt idx="884">
                <c:v>15-04-2018 09-04-2018</c:v>
              </c:pt>
              <c:pt idx="885">
                <c:v>15-04-2018 10-04-2018</c:v>
              </c:pt>
              <c:pt idx="886">
                <c:v>15-04-2018 11-04-2018</c:v>
              </c:pt>
              <c:pt idx="887">
                <c:v>15-04-2018 12-04-2018</c:v>
              </c:pt>
              <c:pt idx="888">
                <c:v>15-04-2018 13-04-2018</c:v>
              </c:pt>
              <c:pt idx="889">
                <c:v>15-04-2018 14-04-2018</c:v>
              </c:pt>
              <c:pt idx="890">
                <c:v>16-04-2018 04-04-2018</c:v>
              </c:pt>
              <c:pt idx="891">
                <c:v>16-04-2018 10-04-2018</c:v>
              </c:pt>
              <c:pt idx="892">
                <c:v>16-04-2018 11-04-2018</c:v>
              </c:pt>
              <c:pt idx="893">
                <c:v>16-04-2018 12-04-2018</c:v>
              </c:pt>
              <c:pt idx="894">
                <c:v>16-04-2018 13-04-2018</c:v>
              </c:pt>
              <c:pt idx="895">
                <c:v>16-04-2018 14-04-2018</c:v>
              </c:pt>
              <c:pt idx="896">
                <c:v>16-04-2018 15-04-2018</c:v>
              </c:pt>
              <c:pt idx="897">
                <c:v>16-04-2018 16-04-2018</c:v>
              </c:pt>
              <c:pt idx="898">
                <c:v>17-04-2018 12-04-2018</c:v>
              </c:pt>
              <c:pt idx="899">
                <c:v>17-04-2018 13-04-2018</c:v>
              </c:pt>
              <c:pt idx="900">
                <c:v>17-04-2018 14-04-2018</c:v>
              </c:pt>
              <c:pt idx="901">
                <c:v>17-04-2018 15-04-2018</c:v>
              </c:pt>
              <c:pt idx="902">
                <c:v>17-04-2018 16-04-2018</c:v>
              </c:pt>
              <c:pt idx="903">
                <c:v>17-04-2018 17-04-2018</c:v>
              </c:pt>
              <c:pt idx="904">
                <c:v>18-04-2018 03-04-2018</c:v>
              </c:pt>
              <c:pt idx="905">
                <c:v>18-04-2018 12-04-2018</c:v>
              </c:pt>
              <c:pt idx="906">
                <c:v>18-04-2018 13-04-2018</c:v>
              </c:pt>
              <c:pt idx="907">
                <c:v>18-04-2018 14-04-2018</c:v>
              </c:pt>
              <c:pt idx="908">
                <c:v>18-04-2018 15-04-2018</c:v>
              </c:pt>
              <c:pt idx="909">
                <c:v>18-04-2018 16-04-2018</c:v>
              </c:pt>
              <c:pt idx="910">
                <c:v>18-04-2018 17-04-2018</c:v>
              </c:pt>
              <c:pt idx="911">
                <c:v>18-04-2018 18-04-2018</c:v>
              </c:pt>
              <c:pt idx="912">
                <c:v>19-04-2018 12-04-2018</c:v>
              </c:pt>
              <c:pt idx="913">
                <c:v>19-04-2018 14-04-2018</c:v>
              </c:pt>
              <c:pt idx="914">
                <c:v>19-04-2018 15-04-2018</c:v>
              </c:pt>
              <c:pt idx="915">
                <c:v>19-04-2018 16-04-2018</c:v>
              </c:pt>
              <c:pt idx="916">
                <c:v>19-04-2018 17-04-2018</c:v>
              </c:pt>
              <c:pt idx="917">
                <c:v>19-04-2018 18-04-2018</c:v>
              </c:pt>
              <c:pt idx="918">
                <c:v>19-04-2018 19-04-2018</c:v>
              </c:pt>
              <c:pt idx="919">
                <c:v>20-04-2018 13-04-2018</c:v>
              </c:pt>
              <c:pt idx="920">
                <c:v>20-04-2018 15-04-2018</c:v>
              </c:pt>
              <c:pt idx="921">
                <c:v>20-04-2018 16-04-2018</c:v>
              </c:pt>
              <c:pt idx="922">
                <c:v>20-04-2018 17-04-2018</c:v>
              </c:pt>
              <c:pt idx="923">
                <c:v>20-04-2018 18-04-2018</c:v>
              </c:pt>
              <c:pt idx="924">
                <c:v>20-04-2018 19-04-2018</c:v>
              </c:pt>
              <c:pt idx="925">
                <c:v>20-04-2018 20-04-2018</c:v>
              </c:pt>
              <c:pt idx="926">
                <c:v>21-04-2018 16-04-2018</c:v>
              </c:pt>
              <c:pt idx="927">
                <c:v>21-04-2018 17-04-2018</c:v>
              </c:pt>
              <c:pt idx="928">
                <c:v>21-04-2018 18-04-2018</c:v>
              </c:pt>
              <c:pt idx="929">
                <c:v>21-04-2018 19-04-2018</c:v>
              </c:pt>
              <c:pt idx="930">
                <c:v>21-04-2018 20-04-2018</c:v>
              </c:pt>
              <c:pt idx="931">
                <c:v>22-04-2018 17-04-2018</c:v>
              </c:pt>
              <c:pt idx="932">
                <c:v>22-04-2018 18-04-2018</c:v>
              </c:pt>
              <c:pt idx="933">
                <c:v>22-04-2018 19-04-2018</c:v>
              </c:pt>
              <c:pt idx="934">
                <c:v>22-04-2018 20-04-2018</c:v>
              </c:pt>
              <c:pt idx="935">
                <c:v>22-04-2018 21-04-2018</c:v>
              </c:pt>
              <c:pt idx="936">
                <c:v>23-04-2018 17-04-2018</c:v>
              </c:pt>
              <c:pt idx="937">
                <c:v>23-04-2018 18-04-2018</c:v>
              </c:pt>
              <c:pt idx="938">
                <c:v>23-04-2018 19-04-2018</c:v>
              </c:pt>
              <c:pt idx="939">
                <c:v>23-04-2018 20-04-2018</c:v>
              </c:pt>
              <c:pt idx="940">
                <c:v>23-04-2018 21-04-2018</c:v>
              </c:pt>
              <c:pt idx="941">
                <c:v>23-04-2018 22-04-2018</c:v>
              </c:pt>
              <c:pt idx="942">
                <c:v>24-04-2018 18-04-2018</c:v>
              </c:pt>
              <c:pt idx="943">
                <c:v>24-04-2018 19-04-2018</c:v>
              </c:pt>
              <c:pt idx="944">
                <c:v>24-04-2018 20-04-2018</c:v>
              </c:pt>
              <c:pt idx="945">
                <c:v>24-04-2018 21-04-2018</c:v>
              </c:pt>
              <c:pt idx="946">
                <c:v>24-04-2018 22-04-2018</c:v>
              </c:pt>
              <c:pt idx="947">
                <c:v>24-04-2018 23-04-2018</c:v>
              </c:pt>
              <c:pt idx="948">
                <c:v>24-04-2018 24-04-2018</c:v>
              </c:pt>
              <c:pt idx="949">
                <c:v>25-04-2018 18-04-2018</c:v>
              </c:pt>
              <c:pt idx="950">
                <c:v>25-04-2018 19-04-2018</c:v>
              </c:pt>
              <c:pt idx="951">
                <c:v>25-04-2018 20-04-2018</c:v>
              </c:pt>
              <c:pt idx="952">
                <c:v>25-04-2018 21-04-2018</c:v>
              </c:pt>
              <c:pt idx="953">
                <c:v>25-04-2018 22-04-2018</c:v>
              </c:pt>
              <c:pt idx="954">
                <c:v>25-04-2018 23-04-2018</c:v>
              </c:pt>
              <c:pt idx="955">
                <c:v>25-04-2018 24-04-2018</c:v>
              </c:pt>
              <c:pt idx="956">
                <c:v>26-04-2018 20-04-2018</c:v>
              </c:pt>
              <c:pt idx="957">
                <c:v>26-04-2018 21-04-2018</c:v>
              </c:pt>
              <c:pt idx="958">
                <c:v>26-04-2018 22-04-2018</c:v>
              </c:pt>
              <c:pt idx="959">
                <c:v>26-04-2018 23-04-2018</c:v>
              </c:pt>
              <c:pt idx="960">
                <c:v>26-04-2018 24-04-2018</c:v>
              </c:pt>
              <c:pt idx="961">
                <c:v>26-04-2018 25-04-2018</c:v>
              </c:pt>
              <c:pt idx="962">
                <c:v>27-04-2018 21-04-2018</c:v>
              </c:pt>
              <c:pt idx="963">
                <c:v>27-04-2018 22-04-2018</c:v>
              </c:pt>
              <c:pt idx="964">
                <c:v>27-04-2018 23-04-2018</c:v>
              </c:pt>
              <c:pt idx="965">
                <c:v>27-04-2018 24-04-2018</c:v>
              </c:pt>
              <c:pt idx="966">
                <c:v>27-04-2018 25-04-2018</c:v>
              </c:pt>
              <c:pt idx="967">
                <c:v>27-04-2018 26-04-2018</c:v>
              </c:pt>
              <c:pt idx="968">
                <c:v>27-04-2018 27-04-2018</c:v>
              </c:pt>
              <c:pt idx="969">
                <c:v>28-04-2018 22-04-2018</c:v>
              </c:pt>
              <c:pt idx="970">
                <c:v>28-04-2018 23-04-2018</c:v>
              </c:pt>
              <c:pt idx="971">
                <c:v>28-04-2018 24-04-2018</c:v>
              </c:pt>
              <c:pt idx="972">
                <c:v>28-04-2018 25-04-2018</c:v>
              </c:pt>
              <c:pt idx="973">
                <c:v>28-04-2018 26-04-2018</c:v>
              </c:pt>
              <c:pt idx="974">
                <c:v>28-04-2018 27-04-2018</c:v>
              </c:pt>
              <c:pt idx="975">
                <c:v>29-04-2018 23-04-2018</c:v>
              </c:pt>
              <c:pt idx="976">
                <c:v>29-04-2018 24-04-2018</c:v>
              </c:pt>
              <c:pt idx="977">
                <c:v>29-04-2018 25-04-2018</c:v>
              </c:pt>
              <c:pt idx="978">
                <c:v>29-04-2018 26-04-2018</c:v>
              </c:pt>
              <c:pt idx="979">
                <c:v>29-04-2018 27-04-2018</c:v>
              </c:pt>
              <c:pt idx="980">
                <c:v>29-04-2018 28-04-2018</c:v>
              </c:pt>
              <c:pt idx="981">
                <c:v>30-04-2018 25-04-2018</c:v>
              </c:pt>
              <c:pt idx="982">
                <c:v>30-04-2018 26-04-2018</c:v>
              </c:pt>
              <c:pt idx="983">
                <c:v>30-04-2018 27-04-2018</c:v>
              </c:pt>
              <c:pt idx="984">
                <c:v>30-04-2018 28-04-2018</c:v>
              </c:pt>
              <c:pt idx="985">
                <c:v>30-04-2018 29-04-2018</c:v>
              </c:pt>
              <c:pt idx="986">
                <c:v>30-04-2018 30-04-2018</c:v>
              </c:pt>
              <c:pt idx="987">
                <c:v>01-05-2018 24-04-2018</c:v>
              </c:pt>
              <c:pt idx="988">
                <c:v>01-05-2018 25-04-2018</c:v>
              </c:pt>
              <c:pt idx="989">
                <c:v>01-05-2018 26-04-2018</c:v>
              </c:pt>
              <c:pt idx="990">
                <c:v>01-05-2018 27-04-2018</c:v>
              </c:pt>
              <c:pt idx="991">
                <c:v>01-05-2018 28-04-2018</c:v>
              </c:pt>
              <c:pt idx="992">
                <c:v>01-05-2018 29-04-2018</c:v>
              </c:pt>
              <c:pt idx="993">
                <c:v>01-05-2018 30-04-2018</c:v>
              </c:pt>
              <c:pt idx="994">
                <c:v>01-05-2018 01-05-2018</c:v>
              </c:pt>
              <c:pt idx="995">
                <c:v>02-05-2018 27-04-2018</c:v>
              </c:pt>
              <c:pt idx="996">
                <c:v>02-05-2018 28-04-2018</c:v>
              </c:pt>
              <c:pt idx="997">
                <c:v>02-05-2018 29-04-2018</c:v>
              </c:pt>
              <c:pt idx="998">
                <c:v>02-05-2018 30-04-2018</c:v>
              </c:pt>
              <c:pt idx="999">
                <c:v>02-05-2018 01-05-2018</c:v>
              </c:pt>
              <c:pt idx="1000">
                <c:v>02-05-2018 02-05-2018</c:v>
              </c:pt>
              <c:pt idx="1001">
                <c:v>03-05-2018 24-04-2018</c:v>
              </c:pt>
              <c:pt idx="1002">
                <c:v>03-05-2018 26-04-2018</c:v>
              </c:pt>
              <c:pt idx="1003">
                <c:v>03-05-2018 28-04-2018</c:v>
              </c:pt>
              <c:pt idx="1004">
                <c:v>03-05-2018 29-04-2018</c:v>
              </c:pt>
              <c:pt idx="1005">
                <c:v>03-05-2018 30-04-2018</c:v>
              </c:pt>
              <c:pt idx="1006">
                <c:v>03-05-2018 01-05-2018</c:v>
              </c:pt>
              <c:pt idx="1007">
                <c:v>03-05-2018 02-05-2018</c:v>
              </c:pt>
              <c:pt idx="1008">
                <c:v>03-05-2018 03-05-2018</c:v>
              </c:pt>
              <c:pt idx="1009">
                <c:v>04-05-2018 29-04-2018</c:v>
              </c:pt>
              <c:pt idx="1010">
                <c:v>04-05-2018 30-04-2018</c:v>
              </c:pt>
              <c:pt idx="1011">
                <c:v>04-05-2018 01-05-2018</c:v>
              </c:pt>
              <c:pt idx="1012">
                <c:v>04-05-2018 02-05-2018</c:v>
              </c:pt>
              <c:pt idx="1013">
                <c:v>04-05-2018 03-05-2018</c:v>
              </c:pt>
              <c:pt idx="1014">
                <c:v>04-05-2018 04-05-2018</c:v>
              </c:pt>
              <c:pt idx="1015">
                <c:v>05-05-2018 28-04-2018</c:v>
              </c:pt>
              <c:pt idx="1016">
                <c:v>05-05-2018 30-04-2018</c:v>
              </c:pt>
              <c:pt idx="1017">
                <c:v>05-05-2018 01-05-2018</c:v>
              </c:pt>
              <c:pt idx="1018">
                <c:v>05-05-2018 02-05-2018</c:v>
              </c:pt>
              <c:pt idx="1019">
                <c:v>05-05-2018 03-05-2018</c:v>
              </c:pt>
              <c:pt idx="1020">
                <c:v>05-05-2018 04-05-2018</c:v>
              </c:pt>
              <c:pt idx="1021">
                <c:v>06-05-2018 30-04-2018</c:v>
              </c:pt>
              <c:pt idx="1022">
                <c:v>06-05-2018 01-05-2018</c:v>
              </c:pt>
              <c:pt idx="1023">
                <c:v>06-05-2018 02-05-2018</c:v>
              </c:pt>
              <c:pt idx="1024">
                <c:v>06-05-2018 03-05-2018</c:v>
              </c:pt>
              <c:pt idx="1025">
                <c:v>06-05-2018 04-05-2018</c:v>
              </c:pt>
              <c:pt idx="1026">
                <c:v>06-05-2018 05-05-2018</c:v>
              </c:pt>
              <c:pt idx="1027">
                <c:v>06-05-2018 06-05-2018</c:v>
              </c:pt>
              <c:pt idx="1028">
                <c:v>07-05-2018 01-05-2018</c:v>
              </c:pt>
              <c:pt idx="1029">
                <c:v>07-05-2018 02-05-2018</c:v>
              </c:pt>
              <c:pt idx="1030">
                <c:v>07-05-2018 03-05-2018</c:v>
              </c:pt>
              <c:pt idx="1031">
                <c:v>07-05-2018 04-05-2018</c:v>
              </c:pt>
              <c:pt idx="1032">
                <c:v>07-05-2018 05-05-2018</c:v>
              </c:pt>
              <c:pt idx="1033">
                <c:v>07-05-2018 06-05-2018</c:v>
              </c:pt>
              <c:pt idx="1034">
                <c:v>07-05-2018 07-05-2018</c:v>
              </c:pt>
              <c:pt idx="1035">
                <c:v>08-05-2018 02-05-2018</c:v>
              </c:pt>
              <c:pt idx="1036">
                <c:v>08-05-2018 03-05-2018</c:v>
              </c:pt>
              <c:pt idx="1037">
                <c:v>08-05-2018 04-05-2018</c:v>
              </c:pt>
              <c:pt idx="1038">
                <c:v>08-05-2018 05-05-2018</c:v>
              </c:pt>
              <c:pt idx="1039">
                <c:v>08-05-2018 06-05-2018</c:v>
              </c:pt>
              <c:pt idx="1040">
                <c:v>08-05-2018 07-05-2018</c:v>
              </c:pt>
              <c:pt idx="1041">
                <c:v>08-05-2018 08-05-2018</c:v>
              </c:pt>
              <c:pt idx="1042">
                <c:v>09-05-2018 03-05-2018</c:v>
              </c:pt>
              <c:pt idx="1043">
                <c:v>09-05-2018 04-05-2018</c:v>
              </c:pt>
              <c:pt idx="1044">
                <c:v>09-05-2018 05-05-2018</c:v>
              </c:pt>
              <c:pt idx="1045">
                <c:v>09-05-2018 06-05-2018</c:v>
              </c:pt>
              <c:pt idx="1046">
                <c:v>09-05-2018 07-05-2018</c:v>
              </c:pt>
              <c:pt idx="1047">
                <c:v>09-05-2018 08-05-2018</c:v>
              </c:pt>
              <c:pt idx="1048">
                <c:v>09-05-2018 09-05-2018</c:v>
              </c:pt>
              <c:pt idx="1049">
                <c:v>10-05-2018 01-05-2018</c:v>
              </c:pt>
              <c:pt idx="1050">
                <c:v>10-05-2018 04-05-2018</c:v>
              </c:pt>
              <c:pt idx="1051">
                <c:v>10-05-2018 05-05-2018</c:v>
              </c:pt>
              <c:pt idx="1052">
                <c:v>10-05-2018 06-05-2018</c:v>
              </c:pt>
              <c:pt idx="1053">
                <c:v>10-05-2018 07-05-2018</c:v>
              </c:pt>
              <c:pt idx="1054">
                <c:v>10-05-2018 08-05-2018</c:v>
              </c:pt>
              <c:pt idx="1055">
                <c:v>10-05-2018 09-05-2018</c:v>
              </c:pt>
              <c:pt idx="1056">
                <c:v>11-05-2018 06-05-2018</c:v>
              </c:pt>
              <c:pt idx="1057">
                <c:v>11-05-2018 07-05-2018</c:v>
              </c:pt>
              <c:pt idx="1058">
                <c:v>11-05-2018 08-05-2018</c:v>
              </c:pt>
              <c:pt idx="1059">
                <c:v>11-05-2018 09-05-2018</c:v>
              </c:pt>
              <c:pt idx="1060">
                <c:v>11-05-2018 10-05-2018</c:v>
              </c:pt>
              <c:pt idx="1061">
                <c:v>11-05-2018 11-05-2018</c:v>
              </c:pt>
              <c:pt idx="1062">
                <c:v>12-05-2018 07-05-2018</c:v>
              </c:pt>
              <c:pt idx="1063">
                <c:v>12-05-2018 08-05-2018</c:v>
              </c:pt>
              <c:pt idx="1064">
                <c:v>12-05-2018 09-05-2018</c:v>
              </c:pt>
              <c:pt idx="1065">
                <c:v>12-05-2018 10-05-2018</c:v>
              </c:pt>
              <c:pt idx="1066">
                <c:v>12-05-2018 11-05-2018</c:v>
              </c:pt>
              <c:pt idx="1067">
                <c:v>13-05-2018 30-04-2018</c:v>
              </c:pt>
              <c:pt idx="1068">
                <c:v>13-05-2018 07-05-2018</c:v>
              </c:pt>
              <c:pt idx="1069">
                <c:v>13-05-2018 08-05-2018</c:v>
              </c:pt>
              <c:pt idx="1070">
                <c:v>13-05-2018 09-05-2018</c:v>
              </c:pt>
              <c:pt idx="1071">
                <c:v>13-05-2018 10-05-2018</c:v>
              </c:pt>
              <c:pt idx="1072">
                <c:v>13-05-2018 11-05-2018</c:v>
              </c:pt>
              <c:pt idx="1073">
                <c:v>13-05-2018 12-05-2018</c:v>
              </c:pt>
              <c:pt idx="1074">
                <c:v>13-05-2018 13-05-2018</c:v>
              </c:pt>
              <c:pt idx="1075">
                <c:v>14-05-2018 13-05-2018</c:v>
              </c:pt>
              <c:pt idx="1076">
                <c:v>14-05-2018 14-05-2018</c:v>
              </c:pt>
              <c:pt idx="1077">
                <c:v>15-05-2018 09-05-2018</c:v>
              </c:pt>
              <c:pt idx="1078">
                <c:v>15-05-2018 10-05-2018</c:v>
              </c:pt>
              <c:pt idx="1079">
                <c:v>15-05-2018 11-05-2018</c:v>
              </c:pt>
              <c:pt idx="1080">
                <c:v>15-05-2018 12-05-2018</c:v>
              </c:pt>
              <c:pt idx="1081">
                <c:v>15-05-2018 13-05-2018</c:v>
              </c:pt>
              <c:pt idx="1082">
                <c:v>15-05-2018 14-05-2018</c:v>
              </c:pt>
              <c:pt idx="1083">
                <c:v>15-05-2018 15-05-2018</c:v>
              </c:pt>
              <c:pt idx="1084">
                <c:v>16-05-2018 11-05-2018</c:v>
              </c:pt>
              <c:pt idx="1085">
                <c:v>16-05-2018 12-05-2018</c:v>
              </c:pt>
              <c:pt idx="1086">
                <c:v>16-05-2018 13-05-2018</c:v>
              </c:pt>
              <c:pt idx="1087">
                <c:v>16-05-2018 14-05-2018</c:v>
              </c:pt>
              <c:pt idx="1088">
                <c:v>16-05-2018 15-05-2018</c:v>
              </c:pt>
              <c:pt idx="1089">
                <c:v>17-05-2018 11-05-2018</c:v>
              </c:pt>
              <c:pt idx="1090">
                <c:v>17-05-2018 12-05-2018</c:v>
              </c:pt>
              <c:pt idx="1091">
                <c:v>17-05-2018 13-05-2018</c:v>
              </c:pt>
              <c:pt idx="1092">
                <c:v>17-05-2018 14-05-2018</c:v>
              </c:pt>
              <c:pt idx="1093">
                <c:v>17-05-2018 15-05-2018</c:v>
              </c:pt>
              <c:pt idx="1094">
                <c:v>17-05-2018 16-05-2018</c:v>
              </c:pt>
              <c:pt idx="1095">
                <c:v>17-05-2018 17-05-2018</c:v>
              </c:pt>
              <c:pt idx="1096">
                <c:v>18-05-2018 13-05-2018</c:v>
              </c:pt>
              <c:pt idx="1097">
                <c:v>18-05-2018 14-05-2018</c:v>
              </c:pt>
              <c:pt idx="1098">
                <c:v>18-05-2018 15-05-2018</c:v>
              </c:pt>
              <c:pt idx="1099">
                <c:v>18-05-2018 16-05-2018</c:v>
              </c:pt>
              <c:pt idx="1100">
                <c:v>18-05-2018 17-05-2018</c:v>
              </c:pt>
              <c:pt idx="1101">
                <c:v>19-05-2018 13-05-2018</c:v>
              </c:pt>
              <c:pt idx="1102">
                <c:v>19-05-2018 15-05-2018</c:v>
              </c:pt>
              <c:pt idx="1103">
                <c:v>19-05-2018 16-05-2018</c:v>
              </c:pt>
              <c:pt idx="1104">
                <c:v>19-05-2018 17-05-2018</c:v>
              </c:pt>
              <c:pt idx="1105">
                <c:v>19-05-2018 18-05-2018</c:v>
              </c:pt>
              <c:pt idx="1106">
                <c:v>20-05-2018 14-05-2018</c:v>
              </c:pt>
              <c:pt idx="1107">
                <c:v>20-05-2018 15-05-2018</c:v>
              </c:pt>
              <c:pt idx="1108">
                <c:v>20-05-2018 16-05-2018</c:v>
              </c:pt>
              <c:pt idx="1109">
                <c:v>20-05-2018 17-05-2018</c:v>
              </c:pt>
              <c:pt idx="1110">
                <c:v>20-05-2018 18-05-2018</c:v>
              </c:pt>
              <c:pt idx="1111">
                <c:v>21-05-2018 16-05-2018</c:v>
              </c:pt>
              <c:pt idx="1112">
                <c:v>21-05-2018 17-05-2018</c:v>
              </c:pt>
              <c:pt idx="1113">
                <c:v>21-05-2018 18-05-2018</c:v>
              </c:pt>
              <c:pt idx="1114">
                <c:v>21-05-2018 19-05-2018</c:v>
              </c:pt>
              <c:pt idx="1115">
                <c:v>21-05-2018 20-05-2018</c:v>
              </c:pt>
              <c:pt idx="1116">
                <c:v>22-05-2018 16-05-2018</c:v>
              </c:pt>
              <c:pt idx="1117">
                <c:v>22-05-2018 17-05-2018</c:v>
              </c:pt>
              <c:pt idx="1118">
                <c:v>22-05-2018 18-05-2018</c:v>
              </c:pt>
              <c:pt idx="1119">
                <c:v>22-05-2018 19-05-2018</c:v>
              </c:pt>
              <c:pt idx="1120">
                <c:v>22-05-2018 20-05-2018</c:v>
              </c:pt>
              <c:pt idx="1121">
                <c:v>22-05-2018 21-05-2018</c:v>
              </c:pt>
              <c:pt idx="1122">
                <c:v>23-05-2018 15-05-2018</c:v>
              </c:pt>
              <c:pt idx="1123">
                <c:v>23-05-2018 17-05-2018</c:v>
              </c:pt>
              <c:pt idx="1124">
                <c:v>23-05-2018 18-05-2018</c:v>
              </c:pt>
              <c:pt idx="1125">
                <c:v>23-05-2018 19-05-2018</c:v>
              </c:pt>
              <c:pt idx="1126">
                <c:v>23-05-2018 20-05-2018</c:v>
              </c:pt>
              <c:pt idx="1127">
                <c:v>23-05-2018 21-05-2018</c:v>
              </c:pt>
              <c:pt idx="1128">
                <c:v>23-05-2018 22-05-2018</c:v>
              </c:pt>
              <c:pt idx="1129">
                <c:v>24-05-2018 17-05-2018</c:v>
              </c:pt>
              <c:pt idx="1130">
                <c:v>24-05-2018 18-05-2018</c:v>
              </c:pt>
              <c:pt idx="1131">
                <c:v>24-05-2018 19-05-2018</c:v>
              </c:pt>
              <c:pt idx="1132">
                <c:v>24-05-2018 20-05-2018</c:v>
              </c:pt>
              <c:pt idx="1133">
                <c:v>24-05-2018 21-05-2018</c:v>
              </c:pt>
              <c:pt idx="1134">
                <c:v>24-05-2018 22-05-2018</c:v>
              </c:pt>
              <c:pt idx="1135">
                <c:v>24-05-2018 23-05-2018</c:v>
              </c:pt>
              <c:pt idx="1136">
                <c:v>25-05-2018 20-05-2018</c:v>
              </c:pt>
              <c:pt idx="1137">
                <c:v>25-05-2018 21-05-2018</c:v>
              </c:pt>
              <c:pt idx="1138">
                <c:v>25-05-2018 22-05-2018</c:v>
              </c:pt>
              <c:pt idx="1139">
                <c:v>25-05-2018 23-05-2018</c:v>
              </c:pt>
              <c:pt idx="1140">
                <c:v>25-05-2018 24-05-2018</c:v>
              </c:pt>
              <c:pt idx="1141">
                <c:v>26-05-2018 21-05-2018</c:v>
              </c:pt>
              <c:pt idx="1142">
                <c:v>26-05-2018 22-05-2018</c:v>
              </c:pt>
              <c:pt idx="1143">
                <c:v>26-05-2018 23-05-2018</c:v>
              </c:pt>
              <c:pt idx="1144">
                <c:v>26-05-2018 24-05-2018</c:v>
              </c:pt>
              <c:pt idx="1145">
                <c:v>26-05-2018 25-05-2018</c:v>
              </c:pt>
              <c:pt idx="1146">
                <c:v>26-05-2018 26-05-2018</c:v>
              </c:pt>
              <c:pt idx="1147">
                <c:v>27-05-2018 21-05-2018</c:v>
              </c:pt>
              <c:pt idx="1148">
                <c:v>27-05-2018 22-05-2018</c:v>
              </c:pt>
              <c:pt idx="1149">
                <c:v>27-05-2018 23-05-2018</c:v>
              </c:pt>
              <c:pt idx="1150">
                <c:v>27-05-2018 24-05-2018</c:v>
              </c:pt>
              <c:pt idx="1151">
                <c:v>27-05-2018 25-05-2018</c:v>
              </c:pt>
              <c:pt idx="1152">
                <c:v>27-05-2018 26-05-2018</c:v>
              </c:pt>
              <c:pt idx="1153">
                <c:v>28-05-2018 21-05-2018</c:v>
              </c:pt>
              <c:pt idx="1154">
                <c:v>28-05-2018 22-05-2018</c:v>
              </c:pt>
              <c:pt idx="1155">
                <c:v>28-05-2018 23-05-2018</c:v>
              </c:pt>
              <c:pt idx="1156">
                <c:v>28-05-2018 24-05-2018</c:v>
              </c:pt>
              <c:pt idx="1157">
                <c:v>28-05-2018 25-05-2018</c:v>
              </c:pt>
              <c:pt idx="1158">
                <c:v>28-05-2018 26-05-2018</c:v>
              </c:pt>
              <c:pt idx="1159">
                <c:v>28-05-2018 27-05-2018</c:v>
              </c:pt>
              <c:pt idx="1160">
                <c:v>28-05-2018 28-05-2018</c:v>
              </c:pt>
              <c:pt idx="1161">
                <c:v>29-05-2018 23-05-2018</c:v>
              </c:pt>
              <c:pt idx="1162">
                <c:v>29-05-2018 24-05-2018</c:v>
              </c:pt>
              <c:pt idx="1163">
                <c:v>29-05-2018 25-05-2018</c:v>
              </c:pt>
              <c:pt idx="1164">
                <c:v>29-05-2018 26-05-2018</c:v>
              </c:pt>
              <c:pt idx="1165">
                <c:v>29-05-2018 27-05-2018</c:v>
              </c:pt>
              <c:pt idx="1166">
                <c:v>29-05-2018 28-05-2018</c:v>
              </c:pt>
              <c:pt idx="1167">
                <c:v>29-05-2018 29-05-2018</c:v>
              </c:pt>
              <c:pt idx="1168">
                <c:v>30-05-2018 24-05-2018</c:v>
              </c:pt>
              <c:pt idx="1169">
                <c:v>30-05-2018 25-05-2018</c:v>
              </c:pt>
              <c:pt idx="1170">
                <c:v>30-05-2018 26-05-2018</c:v>
              </c:pt>
              <c:pt idx="1171">
                <c:v>30-05-2018 27-05-2018</c:v>
              </c:pt>
              <c:pt idx="1172">
                <c:v>30-05-2018 28-05-2018</c:v>
              </c:pt>
              <c:pt idx="1173">
                <c:v>30-05-2018 29-05-2018</c:v>
              </c:pt>
              <c:pt idx="1174">
                <c:v>30-05-2018 30-05-2018</c:v>
              </c:pt>
              <c:pt idx="1175">
                <c:v>31-05-2018 27-05-2018</c:v>
              </c:pt>
              <c:pt idx="1176">
                <c:v>31-05-2018 28-05-2018</c:v>
              </c:pt>
              <c:pt idx="1177">
                <c:v>31-05-2018 29-05-2018</c:v>
              </c:pt>
              <c:pt idx="1178">
                <c:v>31-05-2018 30-05-2018</c:v>
              </c:pt>
              <c:pt idx="1179">
                <c:v>31-05-2018 31-05-2018</c:v>
              </c:pt>
              <c:pt idx="1180">
                <c:v>01-06-2018 28-05-2018</c:v>
              </c:pt>
              <c:pt idx="1181">
                <c:v>01-06-2018 29-05-2018</c:v>
              </c:pt>
              <c:pt idx="1182">
                <c:v>01-06-2018 30-05-2018</c:v>
              </c:pt>
              <c:pt idx="1183">
                <c:v>01-06-2018 31-05-2018</c:v>
              </c:pt>
              <c:pt idx="1184">
                <c:v>01-06-2018 01-06-2018</c:v>
              </c:pt>
              <c:pt idx="1185">
                <c:v>02-06-2018 28-05-2018</c:v>
              </c:pt>
              <c:pt idx="1186">
                <c:v>02-06-2018 29-05-2018</c:v>
              </c:pt>
              <c:pt idx="1187">
                <c:v>02-06-2018 30-05-2018</c:v>
              </c:pt>
              <c:pt idx="1188">
                <c:v>02-06-2018 31-05-2018</c:v>
              </c:pt>
              <c:pt idx="1189">
                <c:v>02-06-2018 01-06-2018</c:v>
              </c:pt>
              <c:pt idx="1190">
                <c:v>02-06-2018 02-06-2018</c:v>
              </c:pt>
              <c:pt idx="1191">
                <c:v>03-06-2018 28-05-2018</c:v>
              </c:pt>
              <c:pt idx="1192">
                <c:v>03-06-2018 29-05-2018</c:v>
              </c:pt>
              <c:pt idx="1193">
                <c:v>03-06-2018 30-05-2018</c:v>
              </c:pt>
              <c:pt idx="1194">
                <c:v>03-06-2018 31-05-2018</c:v>
              </c:pt>
              <c:pt idx="1195">
                <c:v>03-06-2018 01-06-2018</c:v>
              </c:pt>
              <c:pt idx="1196">
                <c:v>03-06-2018 02-06-2018</c:v>
              </c:pt>
              <c:pt idx="1197">
                <c:v>04-06-2018 28-05-2018</c:v>
              </c:pt>
              <c:pt idx="1198">
                <c:v>04-06-2018 30-05-2018</c:v>
              </c:pt>
              <c:pt idx="1199">
                <c:v>04-06-2018 31-05-2018</c:v>
              </c:pt>
              <c:pt idx="1200">
                <c:v>04-06-2018 01-06-2018</c:v>
              </c:pt>
              <c:pt idx="1201">
                <c:v>04-06-2018 02-06-2018</c:v>
              </c:pt>
              <c:pt idx="1202">
                <c:v>04-06-2018 03-06-2018</c:v>
              </c:pt>
              <c:pt idx="1203">
                <c:v>04-06-2018 04-06-2018</c:v>
              </c:pt>
              <c:pt idx="1204">
                <c:v>05-06-2018 30-05-2018</c:v>
              </c:pt>
              <c:pt idx="1205">
                <c:v>05-06-2018 31-05-2018</c:v>
              </c:pt>
              <c:pt idx="1206">
                <c:v>05-06-2018 01-06-2018</c:v>
              </c:pt>
              <c:pt idx="1207">
                <c:v>05-06-2018 02-06-2018</c:v>
              </c:pt>
              <c:pt idx="1208">
                <c:v>05-06-2018 03-06-2018</c:v>
              </c:pt>
              <c:pt idx="1209">
                <c:v>05-06-2018 04-06-2018</c:v>
              </c:pt>
              <c:pt idx="1210">
                <c:v>05-06-2018 05-06-2018</c:v>
              </c:pt>
              <c:pt idx="1211">
                <c:v>06-06-2018 30-05-2018</c:v>
              </c:pt>
              <c:pt idx="1212">
                <c:v>06-06-2018 01-06-2018</c:v>
              </c:pt>
              <c:pt idx="1213">
                <c:v>06-06-2018 02-06-2018</c:v>
              </c:pt>
              <c:pt idx="1214">
                <c:v>06-06-2018 03-06-2018</c:v>
              </c:pt>
              <c:pt idx="1215">
                <c:v>06-06-2018 04-06-2018</c:v>
              </c:pt>
              <c:pt idx="1216">
                <c:v>06-06-2018 05-06-2018</c:v>
              </c:pt>
              <c:pt idx="1217">
                <c:v>06-06-2018 06-06-2018</c:v>
              </c:pt>
              <c:pt idx="1218">
                <c:v>07-06-2018 30-05-2018</c:v>
              </c:pt>
              <c:pt idx="1219">
                <c:v>07-06-2018 31-05-2018</c:v>
              </c:pt>
              <c:pt idx="1220">
                <c:v>07-06-2018 01-06-2018</c:v>
              </c:pt>
              <c:pt idx="1221">
                <c:v>07-06-2018 02-06-2018</c:v>
              </c:pt>
              <c:pt idx="1222">
                <c:v>07-06-2018 03-06-2018</c:v>
              </c:pt>
              <c:pt idx="1223">
                <c:v>07-06-2018 04-06-2018</c:v>
              </c:pt>
              <c:pt idx="1224">
                <c:v>07-06-2018 05-06-2018</c:v>
              </c:pt>
              <c:pt idx="1225">
                <c:v>07-06-2018 06-06-2018</c:v>
              </c:pt>
              <c:pt idx="1226">
                <c:v>07-06-2018 07-06-2018</c:v>
              </c:pt>
              <c:pt idx="1227">
                <c:v>08-06-2018 02-06-2018</c:v>
              </c:pt>
              <c:pt idx="1228">
                <c:v>08-06-2018 03-06-2018</c:v>
              </c:pt>
              <c:pt idx="1229">
                <c:v>08-06-2018 04-06-2018</c:v>
              </c:pt>
              <c:pt idx="1230">
                <c:v>08-06-2018 05-06-2018</c:v>
              </c:pt>
              <c:pt idx="1231">
                <c:v>08-06-2018 06-06-2018</c:v>
              </c:pt>
              <c:pt idx="1232">
                <c:v>08-06-2018 07-06-2018</c:v>
              </c:pt>
              <c:pt idx="1233">
                <c:v>09-06-2018 04-06-2018</c:v>
              </c:pt>
              <c:pt idx="1234">
                <c:v>09-06-2018 05-06-2018</c:v>
              </c:pt>
              <c:pt idx="1235">
                <c:v>09-06-2018 06-06-2018</c:v>
              </c:pt>
              <c:pt idx="1236">
                <c:v>09-06-2018 07-06-2018</c:v>
              </c:pt>
              <c:pt idx="1237">
                <c:v>09-06-2018 08-06-2018</c:v>
              </c:pt>
              <c:pt idx="1238">
                <c:v>10-06-2018 06-06-2018</c:v>
              </c:pt>
              <c:pt idx="1239">
                <c:v>10-06-2018 07-06-2018</c:v>
              </c:pt>
              <c:pt idx="1240">
                <c:v>10-06-2018 08-06-2018</c:v>
              </c:pt>
              <c:pt idx="1241">
                <c:v>10-06-2018 09-06-2018</c:v>
              </c:pt>
              <c:pt idx="1242">
                <c:v>10-06-2018 10-06-2018</c:v>
              </c:pt>
              <c:pt idx="1243">
                <c:v>11-06-2018 04-06-2018</c:v>
              </c:pt>
              <c:pt idx="1244">
                <c:v>11-06-2018 05-06-2018</c:v>
              </c:pt>
              <c:pt idx="1245">
                <c:v>11-06-2018 06-06-2018</c:v>
              </c:pt>
              <c:pt idx="1246">
                <c:v>11-06-2018 07-06-2018</c:v>
              </c:pt>
              <c:pt idx="1247">
                <c:v>11-06-2018 08-06-2018</c:v>
              </c:pt>
              <c:pt idx="1248">
                <c:v>11-06-2018 09-06-2018</c:v>
              </c:pt>
              <c:pt idx="1249">
                <c:v>11-06-2018 10-06-2018</c:v>
              </c:pt>
              <c:pt idx="1250">
                <c:v>12-06-2018 06-06-2018</c:v>
              </c:pt>
              <c:pt idx="1251">
                <c:v>12-06-2018 07-06-2018</c:v>
              </c:pt>
              <c:pt idx="1252">
                <c:v>12-06-2018 08-06-2018</c:v>
              </c:pt>
              <c:pt idx="1253">
                <c:v>12-06-2018 09-06-2018</c:v>
              </c:pt>
              <c:pt idx="1254">
                <c:v>12-06-2018 10-06-2018</c:v>
              </c:pt>
              <c:pt idx="1255">
                <c:v>12-06-2018 11-06-2018</c:v>
              </c:pt>
              <c:pt idx="1256">
                <c:v>13-06-2018 06-06-2018</c:v>
              </c:pt>
              <c:pt idx="1257">
                <c:v>13-06-2018 07-06-2018</c:v>
              </c:pt>
              <c:pt idx="1258">
                <c:v>13-06-2018 08-06-2018</c:v>
              </c:pt>
              <c:pt idx="1259">
                <c:v>13-06-2018 09-06-2018</c:v>
              </c:pt>
              <c:pt idx="1260">
                <c:v>13-06-2018 10-06-2018</c:v>
              </c:pt>
              <c:pt idx="1261">
                <c:v>13-06-2018 11-06-2018</c:v>
              </c:pt>
              <c:pt idx="1262">
                <c:v>13-06-2018 12-06-2018</c:v>
              </c:pt>
              <c:pt idx="1263">
                <c:v>14-06-2018 08-06-2018</c:v>
              </c:pt>
              <c:pt idx="1264">
                <c:v>14-06-2018 09-06-2018</c:v>
              </c:pt>
              <c:pt idx="1265">
                <c:v>14-06-2018 10-06-2018</c:v>
              </c:pt>
              <c:pt idx="1266">
                <c:v>14-06-2018 11-06-2018</c:v>
              </c:pt>
              <c:pt idx="1267">
                <c:v>14-06-2018 12-06-2018</c:v>
              </c:pt>
              <c:pt idx="1268">
                <c:v>14-06-2018 13-06-2018</c:v>
              </c:pt>
              <c:pt idx="1269">
                <c:v>(blank) (blank)</c:v>
              </c:pt>
            </c:strLit>
          </c:cat>
          <c:val>
            <c:numLit>
              <c:formatCode>General</c:formatCode>
              <c:ptCount val="1270"/>
              <c:pt idx="0">
                <c:v>1510711</c:v>
              </c:pt>
              <c:pt idx="1">
                <c:v>734191.4</c:v>
              </c:pt>
              <c:pt idx="2">
                <c:v>702797</c:v>
              </c:pt>
              <c:pt idx="3">
                <c:v>215450.41860465117</c:v>
              </c:pt>
              <c:pt idx="4">
                <c:v>73887.655172413797</c:v>
              </c:pt>
              <c:pt idx="5">
                <c:v>83661.34782608696</c:v>
              </c:pt>
              <c:pt idx="6">
                <c:v>20244390.5</c:v>
              </c:pt>
              <c:pt idx="7">
                <c:v>739279.25</c:v>
              </c:pt>
              <c:pt idx="8">
                <c:v>389362.41666666669</c:v>
              </c:pt>
              <c:pt idx="9">
                <c:v>625049.91666666663</c:v>
              </c:pt>
              <c:pt idx="10">
                <c:v>118557.96875</c:v>
              </c:pt>
              <c:pt idx="11">
                <c:v>198329.67741935485</c:v>
              </c:pt>
              <c:pt idx="12">
                <c:v>38664360</c:v>
              </c:pt>
              <c:pt idx="13">
                <c:v>2326210</c:v>
              </c:pt>
              <c:pt idx="14">
                <c:v>861106</c:v>
              </c:pt>
              <c:pt idx="15">
                <c:v>553721.69999999995</c:v>
              </c:pt>
              <c:pt idx="16">
                <c:v>582174.11111111112</c:v>
              </c:pt>
              <c:pt idx="17">
                <c:v>272365.94871794869</c:v>
              </c:pt>
              <c:pt idx="18">
                <c:v>278001.89655172412</c:v>
              </c:pt>
              <c:pt idx="19">
                <c:v>6946197</c:v>
              </c:pt>
              <c:pt idx="20">
                <c:v>5267907</c:v>
              </c:pt>
              <c:pt idx="21">
                <c:v>1035745.5</c:v>
              </c:pt>
              <c:pt idx="22">
                <c:v>921275.7</c:v>
              </c:pt>
              <c:pt idx="23">
                <c:v>276363.83333333331</c:v>
              </c:pt>
              <c:pt idx="24">
                <c:v>212781.67499999999</c:v>
              </c:pt>
              <c:pt idx="25">
                <c:v>186920.6</c:v>
              </c:pt>
              <c:pt idx="26">
                <c:v>9454988</c:v>
              </c:pt>
              <c:pt idx="27">
                <c:v>975036.4444444445</c:v>
              </c:pt>
              <c:pt idx="28">
                <c:v>448014.45454545453</c:v>
              </c:pt>
              <c:pt idx="29">
                <c:v>210245.80952380953</c:v>
              </c:pt>
              <c:pt idx="30">
                <c:v>171438.1851851852</c:v>
              </c:pt>
              <c:pt idx="31">
                <c:v>266620</c:v>
              </c:pt>
              <c:pt idx="32">
                <c:v>2735945</c:v>
              </c:pt>
              <c:pt idx="33">
                <c:v>706860.75</c:v>
              </c:pt>
              <c:pt idx="34">
                <c:v>1370540.111111111</c:v>
              </c:pt>
              <c:pt idx="35">
                <c:v>289636.5263157895</c:v>
              </c:pt>
              <c:pt idx="36">
                <c:v>158370.68</c:v>
              </c:pt>
              <c:pt idx="37">
                <c:v>174155.13333333333</c:v>
              </c:pt>
              <c:pt idx="38">
                <c:v>2033431</c:v>
              </c:pt>
              <c:pt idx="39">
                <c:v>869457.33333333337</c:v>
              </c:pt>
              <c:pt idx="40">
                <c:v>609779.28571428568</c:v>
              </c:pt>
              <c:pt idx="41">
                <c:v>327398.46153846156</c:v>
              </c:pt>
              <c:pt idx="42">
                <c:v>146501.37837837837</c:v>
              </c:pt>
              <c:pt idx="43">
                <c:v>70665.222222222219</c:v>
              </c:pt>
              <c:pt idx="44">
                <c:v>1130877</c:v>
              </c:pt>
              <c:pt idx="45">
                <c:v>2089433.75</c:v>
              </c:pt>
              <c:pt idx="46">
                <c:v>219853.08333333334</c:v>
              </c:pt>
              <c:pt idx="47">
                <c:v>155895.79999999999</c:v>
              </c:pt>
              <c:pt idx="48">
                <c:v>212313.08333333334</c:v>
              </c:pt>
              <c:pt idx="49">
                <c:v>72648.583333333328</c:v>
              </c:pt>
              <c:pt idx="50">
                <c:v>1536165</c:v>
              </c:pt>
              <c:pt idx="51">
                <c:v>1850490.857142857</c:v>
              </c:pt>
              <c:pt idx="52">
                <c:v>555235.78947368416</c:v>
              </c:pt>
              <c:pt idx="53">
                <c:v>166266.4</c:v>
              </c:pt>
              <c:pt idx="54">
                <c:v>186497.09090909091</c:v>
              </c:pt>
              <c:pt idx="55">
                <c:v>6787474.666666667</c:v>
              </c:pt>
              <c:pt idx="56">
                <c:v>1673257</c:v>
              </c:pt>
              <c:pt idx="57">
                <c:v>1589258.375</c:v>
              </c:pt>
              <c:pt idx="58">
                <c:v>533778.66666666663</c:v>
              </c:pt>
              <c:pt idx="59">
                <c:v>119868.18181818182</c:v>
              </c:pt>
              <c:pt idx="60">
                <c:v>187052.375</c:v>
              </c:pt>
              <c:pt idx="61">
                <c:v>224406.24</c:v>
              </c:pt>
              <c:pt idx="62">
                <c:v>5337764</c:v>
              </c:pt>
              <c:pt idx="63">
                <c:v>1359529</c:v>
              </c:pt>
              <c:pt idx="64">
                <c:v>705083.71428571432</c:v>
              </c:pt>
              <c:pt idx="65">
                <c:v>861537</c:v>
              </c:pt>
              <c:pt idx="66">
                <c:v>281488.92</c:v>
              </c:pt>
              <c:pt idx="67">
                <c:v>122743.10344827586</c:v>
              </c:pt>
              <c:pt idx="68">
                <c:v>132231.17391304349</c:v>
              </c:pt>
              <c:pt idx="69">
                <c:v>465141.25</c:v>
              </c:pt>
              <c:pt idx="70">
                <c:v>376963.88888888888</c:v>
              </c:pt>
              <c:pt idx="71">
                <c:v>177736.07692307694</c:v>
              </c:pt>
              <c:pt idx="72">
                <c:v>214485.40540540541</c:v>
              </c:pt>
              <c:pt idx="73">
                <c:v>89396.521739130432</c:v>
              </c:pt>
              <c:pt idx="74">
                <c:v>29964922</c:v>
              </c:pt>
              <c:pt idx="75">
                <c:v>4095750.25</c:v>
              </c:pt>
              <c:pt idx="76">
                <c:v>1621010.8333333333</c:v>
              </c:pt>
              <c:pt idx="77">
                <c:v>318714.57142857142</c:v>
              </c:pt>
              <c:pt idx="78">
                <c:v>151735.47619047618</c:v>
              </c:pt>
              <c:pt idx="79">
                <c:v>217566.34782608695</c:v>
              </c:pt>
              <c:pt idx="80">
                <c:v>56343.375</c:v>
              </c:pt>
              <c:pt idx="81">
                <c:v>757802</c:v>
              </c:pt>
              <c:pt idx="82">
                <c:v>35702242</c:v>
              </c:pt>
              <c:pt idx="83">
                <c:v>10886719</c:v>
              </c:pt>
              <c:pt idx="84">
                <c:v>1453890</c:v>
              </c:pt>
              <c:pt idx="85">
                <c:v>716711.25</c:v>
              </c:pt>
              <c:pt idx="86">
                <c:v>251926.42857142858</c:v>
              </c:pt>
              <c:pt idx="87">
                <c:v>232970.91666666666</c:v>
              </c:pt>
              <c:pt idx="88">
                <c:v>184643.75555555554</c:v>
              </c:pt>
              <c:pt idx="89">
                <c:v>50764.416666666664</c:v>
              </c:pt>
              <c:pt idx="90">
                <c:v>2382131</c:v>
              </c:pt>
              <c:pt idx="91">
                <c:v>748664</c:v>
              </c:pt>
              <c:pt idx="92">
                <c:v>530862.46666666667</c:v>
              </c:pt>
              <c:pt idx="93">
                <c:v>260747.53846153847</c:v>
              </c:pt>
              <c:pt idx="94">
                <c:v>97498.565217391311</c:v>
              </c:pt>
              <c:pt idx="95">
                <c:v>154719.69696969696</c:v>
              </c:pt>
              <c:pt idx="96">
                <c:v>40953758</c:v>
              </c:pt>
              <c:pt idx="97">
                <c:v>3246870</c:v>
              </c:pt>
              <c:pt idx="98">
                <c:v>1851165.75</c:v>
              </c:pt>
              <c:pt idx="99">
                <c:v>683640.81818181823</c:v>
              </c:pt>
              <c:pt idx="100">
                <c:v>252486.78571428571</c:v>
              </c:pt>
              <c:pt idx="101">
                <c:v>96779.125</c:v>
              </c:pt>
              <c:pt idx="102">
                <c:v>342718.8</c:v>
              </c:pt>
              <c:pt idx="103">
                <c:v>1334875.5</c:v>
              </c:pt>
              <c:pt idx="104">
                <c:v>643886</c:v>
              </c:pt>
              <c:pt idx="105">
                <c:v>436302.5</c:v>
              </c:pt>
              <c:pt idx="106">
                <c:v>203929.22727272726</c:v>
              </c:pt>
              <c:pt idx="107">
                <c:v>179663.5588235294</c:v>
              </c:pt>
              <c:pt idx="108">
                <c:v>164278.85</c:v>
              </c:pt>
              <c:pt idx="109">
                <c:v>1305160.25</c:v>
              </c:pt>
              <c:pt idx="110">
                <c:v>554911.80000000005</c:v>
              </c:pt>
              <c:pt idx="111">
                <c:v>270144.11111111112</c:v>
              </c:pt>
              <c:pt idx="112">
                <c:v>277877.34782608697</c:v>
              </c:pt>
              <c:pt idx="113">
                <c:v>248535.91891891891</c:v>
              </c:pt>
              <c:pt idx="114">
                <c:v>171066.15384615384</c:v>
              </c:pt>
              <c:pt idx="115">
                <c:v>1913742</c:v>
              </c:pt>
              <c:pt idx="116">
                <c:v>779550.6</c:v>
              </c:pt>
              <c:pt idx="117">
                <c:v>346278.3125</c:v>
              </c:pt>
              <c:pt idx="118">
                <c:v>167523.25</c:v>
              </c:pt>
              <c:pt idx="119">
                <c:v>273931.19354838709</c:v>
              </c:pt>
              <c:pt idx="120">
                <c:v>136257.35294117648</c:v>
              </c:pt>
              <c:pt idx="121">
                <c:v>16151630</c:v>
              </c:pt>
              <c:pt idx="122">
                <c:v>8449729.666666666</c:v>
              </c:pt>
              <c:pt idx="123">
                <c:v>2158777.5</c:v>
              </c:pt>
              <c:pt idx="124">
                <c:v>635429.25</c:v>
              </c:pt>
              <c:pt idx="125">
                <c:v>374634</c:v>
              </c:pt>
              <c:pt idx="126">
                <c:v>165045.3125</c:v>
              </c:pt>
              <c:pt idx="127">
                <c:v>198976.96428571429</c:v>
              </c:pt>
              <c:pt idx="128">
                <c:v>99839</c:v>
              </c:pt>
              <c:pt idx="129">
                <c:v>1013978.2857142857</c:v>
              </c:pt>
              <c:pt idx="130">
                <c:v>280053</c:v>
              </c:pt>
              <c:pt idx="131">
                <c:v>190986.11111111112</c:v>
              </c:pt>
              <c:pt idx="132">
                <c:v>194352.39285714287</c:v>
              </c:pt>
              <c:pt idx="133">
                <c:v>93118.583333333328</c:v>
              </c:pt>
              <c:pt idx="134">
                <c:v>17135</c:v>
              </c:pt>
              <c:pt idx="135">
                <c:v>1539093</c:v>
              </c:pt>
              <c:pt idx="136">
                <c:v>5334775</c:v>
              </c:pt>
              <c:pt idx="137">
                <c:v>2367438.3333333335</c:v>
              </c:pt>
              <c:pt idx="138">
                <c:v>1585312</c:v>
              </c:pt>
              <c:pt idx="139">
                <c:v>515809.16666666669</c:v>
              </c:pt>
              <c:pt idx="140">
                <c:v>595145.375</c:v>
              </c:pt>
              <c:pt idx="141">
                <c:v>199645.88</c:v>
              </c:pt>
              <c:pt idx="142">
                <c:v>111038.25925925926</c:v>
              </c:pt>
              <c:pt idx="143">
                <c:v>2095536</c:v>
              </c:pt>
              <c:pt idx="144">
                <c:v>1628615.625</c:v>
              </c:pt>
              <c:pt idx="145">
                <c:v>360220.66666666669</c:v>
              </c:pt>
              <c:pt idx="146">
                <c:v>174973.36363636365</c:v>
              </c:pt>
              <c:pt idx="147">
                <c:v>141883.06896551725</c:v>
              </c:pt>
              <c:pt idx="148">
                <c:v>167795.28571428571</c:v>
              </c:pt>
              <c:pt idx="149">
                <c:v>89930713</c:v>
              </c:pt>
              <c:pt idx="150">
                <c:v>5627434</c:v>
              </c:pt>
              <c:pt idx="151">
                <c:v>4198947</c:v>
              </c:pt>
              <c:pt idx="152">
                <c:v>508779.72727272729</c:v>
              </c:pt>
              <c:pt idx="153">
                <c:v>338518.65384615387</c:v>
              </c:pt>
              <c:pt idx="154">
                <c:v>210194.11764705883</c:v>
              </c:pt>
              <c:pt idx="155">
                <c:v>140966.20000000001</c:v>
              </c:pt>
              <c:pt idx="156">
                <c:v>580237</c:v>
              </c:pt>
              <c:pt idx="157">
                <c:v>1640386.6</c:v>
              </c:pt>
              <c:pt idx="158">
                <c:v>164220.35</c:v>
              </c:pt>
              <c:pt idx="159">
                <c:v>293699.6551724138</c:v>
              </c:pt>
              <c:pt idx="160">
                <c:v>219719.5652173913</c:v>
              </c:pt>
              <c:pt idx="161">
                <c:v>2756403</c:v>
              </c:pt>
              <c:pt idx="162">
                <c:v>1194322.5</c:v>
              </c:pt>
              <c:pt idx="163">
                <c:v>387647.33333333331</c:v>
              </c:pt>
              <c:pt idx="164">
                <c:v>312996.19047619047</c:v>
              </c:pt>
              <c:pt idx="165">
                <c:v>231733.03333333333</c:v>
              </c:pt>
              <c:pt idx="166">
                <c:v>183020.61904761905</c:v>
              </c:pt>
              <c:pt idx="167">
                <c:v>1202747</c:v>
              </c:pt>
              <c:pt idx="168">
                <c:v>403709.5</c:v>
              </c:pt>
              <c:pt idx="169">
                <c:v>542844.43999999994</c:v>
              </c:pt>
              <c:pt idx="170">
                <c:v>211422.34782608695</c:v>
              </c:pt>
              <c:pt idx="171">
                <c:v>57935.777777777781</c:v>
              </c:pt>
              <c:pt idx="172">
                <c:v>75003</c:v>
              </c:pt>
              <c:pt idx="173">
                <c:v>7545559</c:v>
              </c:pt>
              <c:pt idx="174">
                <c:v>4730210</c:v>
              </c:pt>
              <c:pt idx="175">
                <c:v>624511.5</c:v>
              </c:pt>
              <c:pt idx="176">
                <c:v>455332</c:v>
              </c:pt>
              <c:pt idx="177">
                <c:v>168183.96774193548</c:v>
              </c:pt>
              <c:pt idx="178">
                <c:v>581414.83333333337</c:v>
              </c:pt>
              <c:pt idx="179">
                <c:v>53166.63636363636</c:v>
              </c:pt>
              <c:pt idx="180">
                <c:v>43431877.666666664</c:v>
              </c:pt>
              <c:pt idx="181">
                <c:v>2482688.2000000002</c:v>
              </c:pt>
              <c:pt idx="182">
                <c:v>789933.83333333337</c:v>
              </c:pt>
              <c:pt idx="183">
                <c:v>192258.88</c:v>
              </c:pt>
              <c:pt idx="184">
                <c:v>365338.38461538462</c:v>
              </c:pt>
              <c:pt idx="185">
                <c:v>95745.03333333334</c:v>
              </c:pt>
              <c:pt idx="186">
                <c:v>1004650</c:v>
              </c:pt>
              <c:pt idx="187">
                <c:v>6913742</c:v>
              </c:pt>
              <c:pt idx="188">
                <c:v>1907399</c:v>
              </c:pt>
              <c:pt idx="189">
                <c:v>956287.41666666663</c:v>
              </c:pt>
              <c:pt idx="190">
                <c:v>305997.46666666667</c:v>
              </c:pt>
              <c:pt idx="191">
                <c:v>131603.32432432432</c:v>
              </c:pt>
              <c:pt idx="192">
                <c:v>230400.79545454544</c:v>
              </c:pt>
              <c:pt idx="193">
                <c:v>22098646.5</c:v>
              </c:pt>
              <c:pt idx="194">
                <c:v>709575</c:v>
              </c:pt>
              <c:pt idx="195">
                <c:v>3673374.8571428573</c:v>
              </c:pt>
              <c:pt idx="196">
                <c:v>759659.2</c:v>
              </c:pt>
              <c:pt idx="197">
                <c:v>615658.6333333333</c:v>
              </c:pt>
              <c:pt idx="198">
                <c:v>149902.76315789475</c:v>
              </c:pt>
              <c:pt idx="199">
                <c:v>5050544.333333333</c:v>
              </c:pt>
              <c:pt idx="200">
                <c:v>538319.57142857148</c:v>
              </c:pt>
              <c:pt idx="201">
                <c:v>377355.0625</c:v>
              </c:pt>
              <c:pt idx="202">
                <c:v>258394.51162790696</c:v>
              </c:pt>
              <c:pt idx="203">
                <c:v>244314.63157894736</c:v>
              </c:pt>
              <c:pt idx="204">
                <c:v>778541</c:v>
              </c:pt>
              <c:pt idx="205">
                <c:v>724980.85714285716</c:v>
              </c:pt>
              <c:pt idx="206">
                <c:v>543882.15789473685</c:v>
              </c:pt>
              <c:pt idx="207">
                <c:v>214000.15625</c:v>
              </c:pt>
              <c:pt idx="208">
                <c:v>126594.3870967742</c:v>
              </c:pt>
              <c:pt idx="209">
                <c:v>1680834.5</c:v>
              </c:pt>
              <c:pt idx="210">
                <c:v>7125369</c:v>
              </c:pt>
              <c:pt idx="211">
                <c:v>1373180.875</c:v>
              </c:pt>
              <c:pt idx="212">
                <c:v>576282.80000000005</c:v>
              </c:pt>
              <c:pt idx="213">
                <c:v>274209.61290322582</c:v>
              </c:pt>
              <c:pt idx="214">
                <c:v>166524.29999999999</c:v>
              </c:pt>
              <c:pt idx="215">
                <c:v>10445879</c:v>
              </c:pt>
              <c:pt idx="216">
                <c:v>3038400.5</c:v>
              </c:pt>
              <c:pt idx="217">
                <c:v>1301410.857142857</c:v>
              </c:pt>
              <c:pt idx="218">
                <c:v>919802</c:v>
              </c:pt>
              <c:pt idx="219">
                <c:v>287652.35714285716</c:v>
              </c:pt>
              <c:pt idx="220">
                <c:v>187467.44827586206</c:v>
              </c:pt>
              <c:pt idx="221">
                <c:v>54039.142857142855</c:v>
              </c:pt>
              <c:pt idx="222">
                <c:v>2738582</c:v>
              </c:pt>
              <c:pt idx="223">
                <c:v>1380681</c:v>
              </c:pt>
              <c:pt idx="224">
                <c:v>955874.2</c:v>
              </c:pt>
              <c:pt idx="225">
                <c:v>2091012.2666666666</c:v>
              </c:pt>
              <c:pt idx="226">
                <c:v>440438.39024390245</c:v>
              </c:pt>
              <c:pt idx="227">
                <c:v>682380.33333333337</c:v>
              </c:pt>
              <c:pt idx="228">
                <c:v>698313.75</c:v>
              </c:pt>
              <c:pt idx="229">
                <c:v>561850.5</c:v>
              </c:pt>
              <c:pt idx="230">
                <c:v>1450922</c:v>
              </c:pt>
              <c:pt idx="231">
                <c:v>9434882.75</c:v>
              </c:pt>
              <c:pt idx="232">
                <c:v>1017067.5454545454</c:v>
              </c:pt>
              <c:pt idx="233">
                <c:v>1445029.3333333333</c:v>
              </c:pt>
              <c:pt idx="234">
                <c:v>468103.33333333331</c:v>
              </c:pt>
              <c:pt idx="235">
                <c:v>286322.52</c:v>
              </c:pt>
              <c:pt idx="236">
                <c:v>330328.7</c:v>
              </c:pt>
              <c:pt idx="237">
                <c:v>423373</c:v>
              </c:pt>
              <c:pt idx="238">
                <c:v>1511885.2</c:v>
              </c:pt>
              <c:pt idx="239">
                <c:v>1201474.8</c:v>
              </c:pt>
              <c:pt idx="240">
                <c:v>653503.4</c:v>
              </c:pt>
              <c:pt idx="241">
                <c:v>409240.69047619047</c:v>
              </c:pt>
              <c:pt idx="242">
                <c:v>118340.15</c:v>
              </c:pt>
              <c:pt idx="243">
                <c:v>6766014</c:v>
              </c:pt>
              <c:pt idx="244">
                <c:v>561288</c:v>
              </c:pt>
              <c:pt idx="245">
                <c:v>614029.46666666667</c:v>
              </c:pt>
              <c:pt idx="246">
                <c:v>221288.61538461538</c:v>
              </c:pt>
              <c:pt idx="247">
                <c:v>283044.30769230769</c:v>
              </c:pt>
              <c:pt idx="248">
                <c:v>689272</c:v>
              </c:pt>
              <c:pt idx="249">
                <c:v>959953.42857142852</c:v>
              </c:pt>
              <c:pt idx="250">
                <c:v>1112792.2352941176</c:v>
              </c:pt>
              <c:pt idx="251">
                <c:v>222547.83333333334</c:v>
              </c:pt>
              <c:pt idx="252">
                <c:v>212615.85714285713</c:v>
              </c:pt>
              <c:pt idx="253">
                <c:v>482666</c:v>
              </c:pt>
              <c:pt idx="254">
                <c:v>5426027.75</c:v>
              </c:pt>
              <c:pt idx="255">
                <c:v>1541191.3846153845</c:v>
              </c:pt>
              <c:pt idx="256">
                <c:v>380803.22222222225</c:v>
              </c:pt>
              <c:pt idx="257">
                <c:v>172431.95</c:v>
              </c:pt>
              <c:pt idx="258">
                <c:v>132628.33333333334</c:v>
              </c:pt>
              <c:pt idx="259">
                <c:v>6853613.5</c:v>
              </c:pt>
              <c:pt idx="260">
                <c:v>2119647.4444444445</c:v>
              </c:pt>
              <c:pt idx="261">
                <c:v>706732.3</c:v>
              </c:pt>
              <c:pt idx="262">
                <c:v>333561</c:v>
              </c:pt>
              <c:pt idx="263">
                <c:v>696508.93103448278</c:v>
              </c:pt>
              <c:pt idx="264">
                <c:v>189793.58333333334</c:v>
              </c:pt>
              <c:pt idx="265">
                <c:v>1888660</c:v>
              </c:pt>
              <c:pt idx="266">
                <c:v>11801227</c:v>
              </c:pt>
              <c:pt idx="267">
                <c:v>3221103</c:v>
              </c:pt>
              <c:pt idx="268">
                <c:v>1086915.7142857143</c:v>
              </c:pt>
              <c:pt idx="269">
                <c:v>859656</c:v>
              </c:pt>
              <c:pt idx="270">
                <c:v>769119.45833333337</c:v>
              </c:pt>
              <c:pt idx="271">
                <c:v>368581.82142857142</c:v>
              </c:pt>
              <c:pt idx="272">
                <c:v>188656.69565217392</c:v>
              </c:pt>
              <c:pt idx="273">
                <c:v>3951237.5</c:v>
              </c:pt>
              <c:pt idx="274">
                <c:v>1123188.4285714286</c:v>
              </c:pt>
              <c:pt idx="275">
                <c:v>1048295</c:v>
              </c:pt>
              <c:pt idx="276">
                <c:v>752528.92307692312</c:v>
              </c:pt>
              <c:pt idx="277">
                <c:v>209466.62962962964</c:v>
              </c:pt>
              <c:pt idx="278">
                <c:v>127491.44827586207</c:v>
              </c:pt>
              <c:pt idx="279">
                <c:v>2973515.6666666665</c:v>
              </c:pt>
              <c:pt idx="280">
                <c:v>1103208</c:v>
              </c:pt>
              <c:pt idx="281">
                <c:v>455382.89473684208</c:v>
              </c:pt>
              <c:pt idx="282">
                <c:v>217945.52499999999</c:v>
              </c:pt>
              <c:pt idx="283">
                <c:v>160287.65</c:v>
              </c:pt>
              <c:pt idx="284">
                <c:v>436616.33333333331</c:v>
              </c:pt>
              <c:pt idx="285">
                <c:v>1292023.923076923</c:v>
              </c:pt>
              <c:pt idx="286">
                <c:v>274012.96774193546</c:v>
              </c:pt>
              <c:pt idx="287">
                <c:v>191527.27272727274</c:v>
              </c:pt>
              <c:pt idx="288">
                <c:v>1958987</c:v>
              </c:pt>
              <c:pt idx="289">
                <c:v>6081754</c:v>
              </c:pt>
              <c:pt idx="290">
                <c:v>964616.2</c:v>
              </c:pt>
              <c:pt idx="291">
                <c:v>333658.66666666669</c:v>
              </c:pt>
              <c:pt idx="292">
                <c:v>189295.23809523811</c:v>
              </c:pt>
              <c:pt idx="293">
                <c:v>230941.5</c:v>
              </c:pt>
              <c:pt idx="294">
                <c:v>2591514</c:v>
              </c:pt>
              <c:pt idx="295">
                <c:v>1262520.857142857</c:v>
              </c:pt>
              <c:pt idx="296">
                <c:v>662190.14285714284</c:v>
              </c:pt>
              <c:pt idx="297">
                <c:v>392415</c:v>
              </c:pt>
              <c:pt idx="298">
                <c:v>148852.32258064515</c:v>
              </c:pt>
              <c:pt idx="299">
                <c:v>70029.5</c:v>
              </c:pt>
              <c:pt idx="300">
                <c:v>8870850</c:v>
              </c:pt>
              <c:pt idx="301">
                <c:v>2151062</c:v>
              </c:pt>
              <c:pt idx="302">
                <c:v>1104768.25</c:v>
              </c:pt>
              <c:pt idx="303">
                <c:v>972648</c:v>
              </c:pt>
              <c:pt idx="304">
                <c:v>330451.625</c:v>
              </c:pt>
              <c:pt idx="305">
                <c:v>197142.67647058822</c:v>
              </c:pt>
              <c:pt idx="306">
                <c:v>119948.88235294117</c:v>
              </c:pt>
              <c:pt idx="307">
                <c:v>34631260</c:v>
              </c:pt>
              <c:pt idx="308">
                <c:v>4043301</c:v>
              </c:pt>
              <c:pt idx="309">
                <c:v>3427532.75</c:v>
              </c:pt>
              <c:pt idx="310">
                <c:v>1368589</c:v>
              </c:pt>
              <c:pt idx="311">
                <c:v>501423.73333333334</c:v>
              </c:pt>
              <c:pt idx="312">
                <c:v>349764.3448275862</c:v>
              </c:pt>
              <c:pt idx="313">
                <c:v>118346.2</c:v>
              </c:pt>
              <c:pt idx="314">
                <c:v>58175</c:v>
              </c:pt>
              <c:pt idx="315">
                <c:v>6553589</c:v>
              </c:pt>
              <c:pt idx="316">
                <c:v>1262179.5454545454</c:v>
              </c:pt>
              <c:pt idx="317">
                <c:v>539723.5</c:v>
              </c:pt>
              <c:pt idx="318">
                <c:v>381163.08333333331</c:v>
              </c:pt>
              <c:pt idx="319">
                <c:v>258052.63636363635</c:v>
              </c:pt>
              <c:pt idx="320">
                <c:v>227413.8</c:v>
              </c:pt>
              <c:pt idx="321">
                <c:v>8735168</c:v>
              </c:pt>
              <c:pt idx="322">
                <c:v>3406472.5</c:v>
              </c:pt>
              <c:pt idx="323">
                <c:v>793994.57142857148</c:v>
              </c:pt>
              <c:pt idx="324">
                <c:v>777758.625</c:v>
              </c:pt>
              <c:pt idx="325">
                <c:v>285441.86842105264</c:v>
              </c:pt>
              <c:pt idx="326">
                <c:v>240405.88461538462</c:v>
              </c:pt>
              <c:pt idx="327">
                <c:v>2068924.25</c:v>
              </c:pt>
              <c:pt idx="328">
                <c:v>1263193.5555555555</c:v>
              </c:pt>
              <c:pt idx="329">
                <c:v>745659.29032258061</c:v>
              </c:pt>
              <c:pt idx="330">
                <c:v>220363.92307692306</c:v>
              </c:pt>
              <c:pt idx="331">
                <c:v>252538.23999999999</c:v>
              </c:pt>
              <c:pt idx="332">
                <c:v>9377347</c:v>
              </c:pt>
              <c:pt idx="333">
                <c:v>583874.30000000005</c:v>
              </c:pt>
              <c:pt idx="334">
                <c:v>1221290.125</c:v>
              </c:pt>
              <c:pt idx="335">
                <c:v>136487.67741935485</c:v>
              </c:pt>
              <c:pt idx="336">
                <c:v>263388.38095238095</c:v>
              </c:pt>
              <c:pt idx="337">
                <c:v>1097032</c:v>
              </c:pt>
              <c:pt idx="338">
                <c:v>735799</c:v>
              </c:pt>
              <c:pt idx="339">
                <c:v>505164.55555555556</c:v>
              </c:pt>
              <c:pt idx="340">
                <c:v>239309.48484848486</c:v>
              </c:pt>
              <c:pt idx="341">
                <c:v>189048.5</c:v>
              </c:pt>
              <c:pt idx="342">
                <c:v>10099242</c:v>
              </c:pt>
              <c:pt idx="343">
                <c:v>1118876.5</c:v>
              </c:pt>
              <c:pt idx="344">
                <c:v>765902.28571428568</c:v>
              </c:pt>
              <c:pt idx="345">
                <c:v>360161.73913043475</c:v>
              </c:pt>
              <c:pt idx="346">
                <c:v>199844.48571428572</c:v>
              </c:pt>
              <c:pt idx="347">
                <c:v>176529.8</c:v>
              </c:pt>
              <c:pt idx="348">
                <c:v>13555470</c:v>
              </c:pt>
              <c:pt idx="349">
                <c:v>1112250.142857143</c:v>
              </c:pt>
              <c:pt idx="350">
                <c:v>1067717.8095238095</c:v>
              </c:pt>
              <c:pt idx="351">
                <c:v>407477.65909090912</c:v>
              </c:pt>
              <c:pt idx="352">
                <c:v>539048.0588235294</c:v>
              </c:pt>
              <c:pt idx="353">
                <c:v>175789.71428571429</c:v>
              </c:pt>
              <c:pt idx="354">
                <c:v>5622194</c:v>
              </c:pt>
              <c:pt idx="355">
                <c:v>829831.66666666663</c:v>
              </c:pt>
              <c:pt idx="356">
                <c:v>1612359.8181818181</c:v>
              </c:pt>
              <c:pt idx="357">
                <c:v>453707.68181818182</c:v>
              </c:pt>
              <c:pt idx="358">
                <c:v>230165.75862068965</c:v>
              </c:pt>
              <c:pt idx="359">
                <c:v>188422.69565217392</c:v>
              </c:pt>
              <c:pt idx="360">
                <c:v>1116922.3333333333</c:v>
              </c:pt>
              <c:pt idx="361">
                <c:v>672713.66666666663</c:v>
              </c:pt>
              <c:pt idx="362">
                <c:v>990858.125</c:v>
              </c:pt>
              <c:pt idx="363">
                <c:v>352052.9117647059</c:v>
              </c:pt>
              <c:pt idx="364">
                <c:v>190465.35714285713</c:v>
              </c:pt>
              <c:pt idx="365">
                <c:v>3700836</c:v>
              </c:pt>
              <c:pt idx="366">
                <c:v>1255855.5</c:v>
              </c:pt>
              <c:pt idx="367">
                <c:v>401199.71428571426</c:v>
              </c:pt>
              <c:pt idx="368">
                <c:v>774552.4615384615</c:v>
              </c:pt>
              <c:pt idx="369">
                <c:v>301897.88888888888</c:v>
              </c:pt>
              <c:pt idx="370">
                <c:v>116784.15789473684</c:v>
              </c:pt>
              <c:pt idx="371">
                <c:v>10772301.5</c:v>
              </c:pt>
              <c:pt idx="372">
                <c:v>1849224</c:v>
              </c:pt>
              <c:pt idx="373">
                <c:v>2661761.8571428573</c:v>
              </c:pt>
              <c:pt idx="374">
                <c:v>534604.4</c:v>
              </c:pt>
              <c:pt idx="375">
                <c:v>462194.3</c:v>
              </c:pt>
              <c:pt idx="376">
                <c:v>265516.11428571428</c:v>
              </c:pt>
              <c:pt idx="377">
                <c:v>218575.53846153847</c:v>
              </c:pt>
              <c:pt idx="378">
                <c:v>3196957</c:v>
              </c:pt>
              <c:pt idx="379">
                <c:v>1007506</c:v>
              </c:pt>
              <c:pt idx="380">
                <c:v>692227.1333333333</c:v>
              </c:pt>
              <c:pt idx="381">
                <c:v>672843.42857142852</c:v>
              </c:pt>
              <c:pt idx="382">
                <c:v>208977.41379310345</c:v>
              </c:pt>
              <c:pt idx="383">
                <c:v>108857.86956521739</c:v>
              </c:pt>
              <c:pt idx="384">
                <c:v>3415727</c:v>
              </c:pt>
              <c:pt idx="385">
                <c:v>1588324.5</c:v>
              </c:pt>
              <c:pt idx="386">
                <c:v>409339.38461538462</c:v>
              </c:pt>
              <c:pt idx="387">
                <c:v>386191.92307692306</c:v>
              </c:pt>
              <c:pt idx="388">
                <c:v>227458.48148148149</c:v>
              </c:pt>
              <c:pt idx="389">
                <c:v>242508.33333333334</c:v>
              </c:pt>
              <c:pt idx="390">
                <c:v>42019590</c:v>
              </c:pt>
              <c:pt idx="391">
                <c:v>2704939.4285714286</c:v>
              </c:pt>
              <c:pt idx="392">
                <c:v>554538.5</c:v>
              </c:pt>
              <c:pt idx="393">
                <c:v>484661.76190476189</c:v>
              </c:pt>
              <c:pt idx="394">
                <c:v>322771.4117647059</c:v>
              </c:pt>
              <c:pt idx="395">
                <c:v>230541.52380952382</c:v>
              </c:pt>
              <c:pt idx="396">
                <c:v>1253923</c:v>
              </c:pt>
              <c:pt idx="397">
                <c:v>4191410.6666666665</c:v>
              </c:pt>
              <c:pt idx="398">
                <c:v>1018596.7272727273</c:v>
              </c:pt>
              <c:pt idx="399">
                <c:v>614807.64285714284</c:v>
              </c:pt>
              <c:pt idx="400">
                <c:v>411173.67567567568</c:v>
              </c:pt>
              <c:pt idx="401">
                <c:v>228356.40625</c:v>
              </c:pt>
              <c:pt idx="402">
                <c:v>2499914</c:v>
              </c:pt>
              <c:pt idx="403">
                <c:v>554609.375</c:v>
              </c:pt>
              <c:pt idx="404">
                <c:v>380350</c:v>
              </c:pt>
              <c:pt idx="405">
                <c:v>241914.57142857142</c:v>
              </c:pt>
              <c:pt idx="406">
                <c:v>190058.73529411765</c:v>
              </c:pt>
              <c:pt idx="407">
                <c:v>3776897</c:v>
              </c:pt>
              <c:pt idx="408">
                <c:v>1125689.5</c:v>
              </c:pt>
              <c:pt idx="409">
                <c:v>460107.25</c:v>
              </c:pt>
              <c:pt idx="410">
                <c:v>310933.44444444444</c:v>
              </c:pt>
              <c:pt idx="411">
                <c:v>204738.28571428571</c:v>
              </c:pt>
              <c:pt idx="412">
                <c:v>109489.47368421052</c:v>
              </c:pt>
              <c:pt idx="413">
                <c:v>4295369</c:v>
              </c:pt>
              <c:pt idx="414">
                <c:v>4306961</c:v>
              </c:pt>
              <c:pt idx="415">
                <c:v>1393195.8823529412</c:v>
              </c:pt>
              <c:pt idx="416">
                <c:v>506072.11538461538</c:v>
              </c:pt>
              <c:pt idx="417">
                <c:v>434229.33333333331</c:v>
              </c:pt>
              <c:pt idx="418">
                <c:v>84067.782608695648</c:v>
              </c:pt>
              <c:pt idx="419">
                <c:v>1000781</c:v>
              </c:pt>
              <c:pt idx="420">
                <c:v>2478612.7999999998</c:v>
              </c:pt>
              <c:pt idx="421">
                <c:v>972347.83333333337</c:v>
              </c:pt>
              <c:pt idx="422">
                <c:v>382046.85714285716</c:v>
              </c:pt>
              <c:pt idx="423">
                <c:v>374959.81481481483</c:v>
              </c:pt>
              <c:pt idx="424">
                <c:v>181827.94594594595</c:v>
              </c:pt>
              <c:pt idx="425">
                <c:v>10456131.5</c:v>
              </c:pt>
              <c:pt idx="426">
                <c:v>1770664.142857143</c:v>
              </c:pt>
              <c:pt idx="427">
                <c:v>1768073.2</c:v>
              </c:pt>
              <c:pt idx="428">
                <c:v>517477.3</c:v>
              </c:pt>
              <c:pt idx="429">
                <c:v>224710.08333333334</c:v>
              </c:pt>
              <c:pt idx="430">
                <c:v>222895.61764705883</c:v>
              </c:pt>
              <c:pt idx="431">
                <c:v>4934366</c:v>
              </c:pt>
              <c:pt idx="432">
                <c:v>1119527</c:v>
              </c:pt>
              <c:pt idx="433">
                <c:v>573014</c:v>
              </c:pt>
              <c:pt idx="434">
                <c:v>410969.33333333331</c:v>
              </c:pt>
              <c:pt idx="435">
                <c:v>295683.57500000001</c:v>
              </c:pt>
              <c:pt idx="436">
                <c:v>190139.64285714287</c:v>
              </c:pt>
              <c:pt idx="437">
                <c:v>1583216</c:v>
              </c:pt>
              <c:pt idx="438">
                <c:v>3149466</c:v>
              </c:pt>
              <c:pt idx="439">
                <c:v>599427.69565217395</c:v>
              </c:pt>
              <c:pt idx="440">
                <c:v>379601.74468085106</c:v>
              </c:pt>
              <c:pt idx="441">
                <c:v>170397</c:v>
              </c:pt>
              <c:pt idx="442">
                <c:v>2705714.1666666665</c:v>
              </c:pt>
              <c:pt idx="443">
                <c:v>919275.66666666663</c:v>
              </c:pt>
              <c:pt idx="444">
                <c:v>522346.04347826086</c:v>
              </c:pt>
              <c:pt idx="445">
                <c:v>546374.66666666663</c:v>
              </c:pt>
              <c:pt idx="446">
                <c:v>173542.27906976745</c:v>
              </c:pt>
              <c:pt idx="447">
                <c:v>9538234</c:v>
              </c:pt>
              <c:pt idx="448">
                <c:v>1470568</c:v>
              </c:pt>
              <c:pt idx="449">
                <c:v>602437.80000000005</c:v>
              </c:pt>
              <c:pt idx="450">
                <c:v>283064.45714285714</c:v>
              </c:pt>
              <c:pt idx="451">
                <c:v>297986.75</c:v>
              </c:pt>
              <c:pt idx="452">
                <c:v>9366417</c:v>
              </c:pt>
              <c:pt idx="453">
                <c:v>1244424</c:v>
              </c:pt>
              <c:pt idx="454">
                <c:v>1281024.25</c:v>
              </c:pt>
              <c:pt idx="455">
                <c:v>454577.5</c:v>
              </c:pt>
              <c:pt idx="456">
                <c:v>794404.45</c:v>
              </c:pt>
              <c:pt idx="457">
                <c:v>340959</c:v>
              </c:pt>
              <c:pt idx="458">
                <c:v>17994</c:v>
              </c:pt>
              <c:pt idx="459">
                <c:v>1362666.75</c:v>
              </c:pt>
              <c:pt idx="460">
                <c:v>476082.77777777775</c:v>
              </c:pt>
              <c:pt idx="461">
                <c:v>288419.09090909088</c:v>
              </c:pt>
              <c:pt idx="462">
                <c:v>246159.5</c:v>
              </c:pt>
              <c:pt idx="463">
                <c:v>65732.71428571429</c:v>
              </c:pt>
              <c:pt idx="464">
                <c:v>5682512</c:v>
              </c:pt>
              <c:pt idx="465">
                <c:v>1445922.8</c:v>
              </c:pt>
              <c:pt idx="466">
                <c:v>629796.36363636365</c:v>
              </c:pt>
              <c:pt idx="467">
                <c:v>868102.4444444445</c:v>
              </c:pt>
              <c:pt idx="468">
                <c:v>185665.64705882352</c:v>
              </c:pt>
              <c:pt idx="469">
                <c:v>54205.5</c:v>
              </c:pt>
              <c:pt idx="470">
                <c:v>9861841</c:v>
              </c:pt>
              <c:pt idx="471">
                <c:v>3180997.8</c:v>
              </c:pt>
              <c:pt idx="472">
                <c:v>1135755.7647058824</c:v>
              </c:pt>
              <c:pt idx="473">
                <c:v>560957.46666666667</c:v>
              </c:pt>
              <c:pt idx="474">
                <c:v>352053.38297872338</c:v>
              </c:pt>
              <c:pt idx="475">
                <c:v>41919.5</c:v>
              </c:pt>
              <c:pt idx="476">
                <c:v>5006471</c:v>
              </c:pt>
              <c:pt idx="477">
                <c:v>843710.25</c:v>
              </c:pt>
              <c:pt idx="478">
                <c:v>2811004.1818181816</c:v>
              </c:pt>
              <c:pt idx="479">
                <c:v>224333.22222222222</c:v>
              </c:pt>
              <c:pt idx="480">
                <c:v>162153.34615384616</c:v>
              </c:pt>
              <c:pt idx="481">
                <c:v>371627.69230769231</c:v>
              </c:pt>
              <c:pt idx="482">
                <c:v>1324405</c:v>
              </c:pt>
              <c:pt idx="483">
                <c:v>3244230.2</c:v>
              </c:pt>
              <c:pt idx="484">
                <c:v>2063946.6</c:v>
              </c:pt>
              <c:pt idx="485">
                <c:v>264363</c:v>
              </c:pt>
              <c:pt idx="486">
                <c:v>316765.04545454547</c:v>
              </c:pt>
              <c:pt idx="487">
                <c:v>151069.34146341463</c:v>
              </c:pt>
              <c:pt idx="488">
                <c:v>21845.5</c:v>
              </c:pt>
              <c:pt idx="489">
                <c:v>5637002.5</c:v>
              </c:pt>
              <c:pt idx="490">
                <c:v>1792399.5</c:v>
              </c:pt>
              <c:pt idx="491">
                <c:v>508781.5</c:v>
              </c:pt>
              <c:pt idx="492">
                <c:v>296569.5</c:v>
              </c:pt>
              <c:pt idx="493">
                <c:v>479574.73684210528</c:v>
              </c:pt>
              <c:pt idx="494">
                <c:v>136746.81818181818</c:v>
              </c:pt>
              <c:pt idx="495">
                <c:v>5441</c:v>
              </c:pt>
              <c:pt idx="496">
                <c:v>2098355</c:v>
              </c:pt>
              <c:pt idx="497">
                <c:v>422858.14285714284</c:v>
              </c:pt>
              <c:pt idx="498">
                <c:v>281444.64285714284</c:v>
              </c:pt>
              <c:pt idx="499">
                <c:v>203618.22222222222</c:v>
              </c:pt>
              <c:pt idx="500">
                <c:v>70074.28571428571</c:v>
              </c:pt>
              <c:pt idx="501">
                <c:v>9432780</c:v>
              </c:pt>
              <c:pt idx="502">
                <c:v>1449247.6</c:v>
              </c:pt>
              <c:pt idx="503">
                <c:v>1097870.0476190476</c:v>
              </c:pt>
              <c:pt idx="504">
                <c:v>370276.52272727271</c:v>
              </c:pt>
              <c:pt idx="505">
                <c:v>378445.25</c:v>
              </c:pt>
              <c:pt idx="506">
                <c:v>936469.28571428568</c:v>
              </c:pt>
              <c:pt idx="507">
                <c:v>2160073.5</c:v>
              </c:pt>
              <c:pt idx="508">
                <c:v>1639837</c:v>
              </c:pt>
              <c:pt idx="509">
                <c:v>1391178.1666666667</c:v>
              </c:pt>
              <c:pt idx="510">
                <c:v>885708</c:v>
              </c:pt>
              <c:pt idx="511">
                <c:v>303352.80769230769</c:v>
              </c:pt>
              <c:pt idx="512">
                <c:v>678138.4117647059</c:v>
              </c:pt>
              <c:pt idx="513">
                <c:v>893043.88888888888</c:v>
              </c:pt>
              <c:pt idx="514">
                <c:v>725119</c:v>
              </c:pt>
              <c:pt idx="515">
                <c:v>357816.28571428574</c:v>
              </c:pt>
              <c:pt idx="516">
                <c:v>308405.79310344829</c:v>
              </c:pt>
              <c:pt idx="517">
                <c:v>180468.22222222222</c:v>
              </c:pt>
              <c:pt idx="518">
                <c:v>2649676.6</c:v>
              </c:pt>
              <c:pt idx="519">
                <c:v>1298996.3333333333</c:v>
              </c:pt>
              <c:pt idx="520">
                <c:v>4347741.666666667</c:v>
              </c:pt>
              <c:pt idx="521">
                <c:v>995916.62962962966</c:v>
              </c:pt>
              <c:pt idx="522">
                <c:v>265655.9736842105</c:v>
              </c:pt>
              <c:pt idx="523">
                <c:v>322322.80769230769</c:v>
              </c:pt>
              <c:pt idx="524">
                <c:v>7808308.5</c:v>
              </c:pt>
              <c:pt idx="525">
                <c:v>1480155.75</c:v>
              </c:pt>
              <c:pt idx="526">
                <c:v>1429244.6363636365</c:v>
              </c:pt>
              <c:pt idx="527">
                <c:v>491890.78571428574</c:v>
              </c:pt>
              <c:pt idx="528">
                <c:v>365748.88461538462</c:v>
              </c:pt>
              <c:pt idx="529">
                <c:v>212198</c:v>
              </c:pt>
              <c:pt idx="530">
                <c:v>19617103</c:v>
              </c:pt>
              <c:pt idx="531">
                <c:v>19387648</c:v>
              </c:pt>
              <c:pt idx="532">
                <c:v>1088913.3333333333</c:v>
              </c:pt>
              <c:pt idx="533">
                <c:v>1158637.5</c:v>
              </c:pt>
              <c:pt idx="534">
                <c:v>1142727.5714285714</c:v>
              </c:pt>
              <c:pt idx="535">
                <c:v>331249.95238095237</c:v>
              </c:pt>
              <c:pt idx="536">
                <c:v>270308.89655172412</c:v>
              </c:pt>
              <c:pt idx="537">
                <c:v>256408</c:v>
              </c:pt>
              <c:pt idx="538">
                <c:v>8402025.666666666</c:v>
              </c:pt>
              <c:pt idx="539">
                <c:v>3121122.25</c:v>
              </c:pt>
              <c:pt idx="540">
                <c:v>1083658</c:v>
              </c:pt>
              <c:pt idx="541">
                <c:v>418657.35294117645</c:v>
              </c:pt>
              <c:pt idx="542">
                <c:v>94712.916666666672</c:v>
              </c:pt>
              <c:pt idx="543">
                <c:v>6463</c:v>
              </c:pt>
              <c:pt idx="544">
                <c:v>5879832.5999999996</c:v>
              </c:pt>
              <c:pt idx="545">
                <c:v>6566339</c:v>
              </c:pt>
              <c:pt idx="546">
                <c:v>535092.5</c:v>
              </c:pt>
              <c:pt idx="547">
                <c:v>305924.11904761905</c:v>
              </c:pt>
              <c:pt idx="548">
                <c:v>252642.33333333334</c:v>
              </c:pt>
              <c:pt idx="549">
                <c:v>99209.863636363632</c:v>
              </c:pt>
              <c:pt idx="550">
                <c:v>1339474</c:v>
              </c:pt>
              <c:pt idx="551">
                <c:v>799868.90909090906</c:v>
              </c:pt>
              <c:pt idx="552">
                <c:v>311152.83333333331</c:v>
              </c:pt>
              <c:pt idx="553">
                <c:v>285103.47499999998</c:v>
              </c:pt>
              <c:pt idx="554">
                <c:v>297686.375</c:v>
              </c:pt>
              <c:pt idx="555">
                <c:v>3951002.5</c:v>
              </c:pt>
              <c:pt idx="556">
                <c:v>990527.25</c:v>
              </c:pt>
              <c:pt idx="557">
                <c:v>587748.66666666663</c:v>
              </c:pt>
              <c:pt idx="558">
                <c:v>942760.46666666667</c:v>
              </c:pt>
              <c:pt idx="559">
                <c:v>548578.63636363635</c:v>
              </c:pt>
              <c:pt idx="560">
                <c:v>374491.4347826087</c:v>
              </c:pt>
              <c:pt idx="561">
                <c:v>83802.125</c:v>
              </c:pt>
              <c:pt idx="562">
                <c:v>7319656</c:v>
              </c:pt>
              <c:pt idx="563">
                <c:v>2122843</c:v>
              </c:pt>
              <c:pt idx="564">
                <c:v>702207</c:v>
              </c:pt>
              <c:pt idx="565">
                <c:v>1511830.4210526317</c:v>
              </c:pt>
              <c:pt idx="566">
                <c:v>826545.2</c:v>
              </c:pt>
              <c:pt idx="567">
                <c:v>314833</c:v>
              </c:pt>
              <c:pt idx="568">
                <c:v>178968.69047619047</c:v>
              </c:pt>
              <c:pt idx="569">
                <c:v>1702838</c:v>
              </c:pt>
              <c:pt idx="570">
                <c:v>1035379.5</c:v>
              </c:pt>
              <c:pt idx="571">
                <c:v>1250291.875</c:v>
              </c:pt>
              <c:pt idx="572">
                <c:v>448336.16666666669</c:v>
              </c:pt>
              <c:pt idx="573">
                <c:v>207168.71428571429</c:v>
              </c:pt>
              <c:pt idx="574">
                <c:v>8137872</c:v>
              </c:pt>
              <c:pt idx="575">
                <c:v>9745925</c:v>
              </c:pt>
              <c:pt idx="576">
                <c:v>1924118</c:v>
              </c:pt>
              <c:pt idx="577">
                <c:v>1286960.1666666667</c:v>
              </c:pt>
              <c:pt idx="578">
                <c:v>330579.13333333336</c:v>
              </c:pt>
              <c:pt idx="579">
                <c:v>307220.81034482759</c:v>
              </c:pt>
              <c:pt idx="580">
                <c:v>251771.5</c:v>
              </c:pt>
              <c:pt idx="581">
                <c:v>10792947</c:v>
              </c:pt>
              <c:pt idx="582">
                <c:v>2957468</c:v>
              </c:pt>
              <c:pt idx="583">
                <c:v>3937867.3333333335</c:v>
              </c:pt>
              <c:pt idx="584">
                <c:v>1933177.8333333333</c:v>
              </c:pt>
              <c:pt idx="585">
                <c:v>481093.82352941175</c:v>
              </c:pt>
              <c:pt idx="586">
                <c:v>537428.90322580643</c:v>
              </c:pt>
              <c:pt idx="587">
                <c:v>226665.05</c:v>
              </c:pt>
              <c:pt idx="588">
                <c:v>18390214</c:v>
              </c:pt>
              <c:pt idx="589">
                <c:v>7008605</c:v>
              </c:pt>
              <c:pt idx="590">
                <c:v>6575667</c:v>
              </c:pt>
              <c:pt idx="591">
                <c:v>854365.93333333335</c:v>
              </c:pt>
              <c:pt idx="592">
                <c:v>441709.35714285716</c:v>
              </c:pt>
              <c:pt idx="593">
                <c:v>275911.30434782611</c:v>
              </c:pt>
              <c:pt idx="594">
                <c:v>111215.13513513513</c:v>
              </c:pt>
              <c:pt idx="595">
                <c:v>5437</c:v>
              </c:pt>
              <c:pt idx="596">
                <c:v>3404648.4</c:v>
              </c:pt>
              <c:pt idx="597">
                <c:v>888400</c:v>
              </c:pt>
              <c:pt idx="598">
                <c:v>264136</c:v>
              </c:pt>
              <c:pt idx="599">
                <c:v>592850.19230769225</c:v>
              </c:pt>
              <c:pt idx="600">
                <c:v>319505.96969696973</c:v>
              </c:pt>
              <c:pt idx="601">
                <c:v>7734497</c:v>
              </c:pt>
              <c:pt idx="602">
                <c:v>599944.5</c:v>
              </c:pt>
              <c:pt idx="603">
                <c:v>838023.83333333337</c:v>
              </c:pt>
              <c:pt idx="604">
                <c:v>974744.5</c:v>
              </c:pt>
              <c:pt idx="605">
                <c:v>310049.77142857143</c:v>
              </c:pt>
              <c:pt idx="606">
                <c:v>280016.09375</c:v>
              </c:pt>
              <c:pt idx="607">
                <c:v>17472</c:v>
              </c:pt>
              <c:pt idx="608">
                <c:v>1174358</c:v>
              </c:pt>
              <c:pt idx="609">
                <c:v>691456.25</c:v>
              </c:pt>
              <c:pt idx="610">
                <c:v>1180322.0909090908</c:v>
              </c:pt>
              <c:pt idx="611">
                <c:v>325624.40909090912</c:v>
              </c:pt>
              <c:pt idx="612">
                <c:v>312697.74193548388</c:v>
              </c:pt>
              <c:pt idx="613">
                <c:v>17033</c:v>
              </c:pt>
              <c:pt idx="614">
                <c:v>4951002</c:v>
              </c:pt>
              <c:pt idx="615">
                <c:v>4819027.4285714282</c:v>
              </c:pt>
              <c:pt idx="616">
                <c:v>862419</c:v>
              </c:pt>
              <c:pt idx="617">
                <c:v>687544.78260869568</c:v>
              </c:pt>
              <c:pt idx="618">
                <c:v>383152.70731707319</c:v>
              </c:pt>
              <c:pt idx="619">
                <c:v>284548.5</c:v>
              </c:pt>
              <c:pt idx="620">
                <c:v>22822</c:v>
              </c:pt>
              <c:pt idx="621">
                <c:v>1479238</c:v>
              </c:pt>
              <c:pt idx="622">
                <c:v>667536</c:v>
              </c:pt>
              <c:pt idx="623">
                <c:v>402931.33333333331</c:v>
              </c:pt>
              <c:pt idx="624">
                <c:v>217551.25</c:v>
              </c:pt>
              <c:pt idx="625">
                <c:v>146095.09302325582</c:v>
              </c:pt>
              <c:pt idx="626">
                <c:v>339733.66666666669</c:v>
              </c:pt>
              <c:pt idx="627">
                <c:v>5550341.5</c:v>
              </c:pt>
              <c:pt idx="628">
                <c:v>6341260.5</c:v>
              </c:pt>
              <c:pt idx="629">
                <c:v>1654483</c:v>
              </c:pt>
              <c:pt idx="630">
                <c:v>679242.66666666663</c:v>
              </c:pt>
              <c:pt idx="631">
                <c:v>339757.27272727271</c:v>
              </c:pt>
              <c:pt idx="632">
                <c:v>303968.21276595746</c:v>
              </c:pt>
              <c:pt idx="633">
                <c:v>21008.5</c:v>
              </c:pt>
              <c:pt idx="634">
                <c:v>9568811</c:v>
              </c:pt>
              <c:pt idx="635">
                <c:v>1329524</c:v>
              </c:pt>
              <c:pt idx="636">
                <c:v>4109998.6666666665</c:v>
              </c:pt>
              <c:pt idx="637">
                <c:v>675444</c:v>
              </c:pt>
              <c:pt idx="638">
                <c:v>771297.89285714284</c:v>
              </c:pt>
              <c:pt idx="639">
                <c:v>265136.35714285716</c:v>
              </c:pt>
              <c:pt idx="640">
                <c:v>25688</c:v>
              </c:pt>
              <c:pt idx="641">
                <c:v>36957773</c:v>
              </c:pt>
              <c:pt idx="642">
                <c:v>1504182</c:v>
              </c:pt>
              <c:pt idx="643">
                <c:v>1166893</c:v>
              </c:pt>
              <c:pt idx="644">
                <c:v>449465.47619047621</c:v>
              </c:pt>
              <c:pt idx="645">
                <c:v>224539.35483870967</c:v>
              </c:pt>
              <c:pt idx="646">
                <c:v>25920</c:v>
              </c:pt>
              <c:pt idx="647">
                <c:v>2156801.1666666665</c:v>
              </c:pt>
              <c:pt idx="648">
                <c:v>714745.5555555555</c:v>
              </c:pt>
              <c:pt idx="649">
                <c:v>820905.6</c:v>
              </c:pt>
              <c:pt idx="650">
                <c:v>449719.26315789472</c:v>
              </c:pt>
              <c:pt idx="651">
                <c:v>88242</c:v>
              </c:pt>
              <c:pt idx="652">
                <c:v>5746096</c:v>
              </c:pt>
              <c:pt idx="653">
                <c:v>1429655.75</c:v>
              </c:pt>
              <c:pt idx="654">
                <c:v>2763804</c:v>
              </c:pt>
              <c:pt idx="655">
                <c:v>678323.85714285716</c:v>
              </c:pt>
              <c:pt idx="656">
                <c:v>406519.4705882353</c:v>
              </c:pt>
              <c:pt idx="657">
                <c:v>330673.71428571426</c:v>
              </c:pt>
              <c:pt idx="658">
                <c:v>5931417</c:v>
              </c:pt>
              <c:pt idx="659">
                <c:v>2488179.7999999998</c:v>
              </c:pt>
              <c:pt idx="660">
                <c:v>769534.33333333337</c:v>
              </c:pt>
              <c:pt idx="661">
                <c:v>893759.25</c:v>
              </c:pt>
              <c:pt idx="662">
                <c:v>545838.42857142852</c:v>
              </c:pt>
              <c:pt idx="663">
                <c:v>215598.26086956522</c:v>
              </c:pt>
              <c:pt idx="664">
                <c:v>3729663</c:v>
              </c:pt>
              <c:pt idx="665">
                <c:v>3004102.5714285714</c:v>
              </c:pt>
              <c:pt idx="666">
                <c:v>2484110.0909090908</c:v>
              </c:pt>
              <c:pt idx="667">
                <c:v>478660.04545454547</c:v>
              </c:pt>
              <c:pt idx="668">
                <c:v>229780.75609756098</c:v>
              </c:pt>
              <c:pt idx="669">
                <c:v>6738364</c:v>
              </c:pt>
              <c:pt idx="670">
                <c:v>1721167.5714285714</c:v>
              </c:pt>
              <c:pt idx="671">
                <c:v>353920.22222222225</c:v>
              </c:pt>
              <c:pt idx="672">
                <c:v>342545.28571428574</c:v>
              </c:pt>
              <c:pt idx="673">
                <c:v>317105.66666666669</c:v>
              </c:pt>
              <c:pt idx="674">
                <c:v>30225.8</c:v>
              </c:pt>
              <c:pt idx="675">
                <c:v>12824359</c:v>
              </c:pt>
              <c:pt idx="676">
                <c:v>1266471.3333333333</c:v>
              </c:pt>
              <c:pt idx="677">
                <c:v>1695957.7</c:v>
              </c:pt>
              <c:pt idx="678">
                <c:v>465736.42857142858</c:v>
              </c:pt>
              <c:pt idx="679">
                <c:v>458017.34375</c:v>
              </c:pt>
              <c:pt idx="680">
                <c:v>231790.56410256409</c:v>
              </c:pt>
              <c:pt idx="681">
                <c:v>54444.5</c:v>
              </c:pt>
              <c:pt idx="682">
                <c:v>2117232</c:v>
              </c:pt>
              <c:pt idx="683">
                <c:v>2028285.5</c:v>
              </c:pt>
              <c:pt idx="684">
                <c:v>809654.83333333337</c:v>
              </c:pt>
              <c:pt idx="685">
                <c:v>604326.16</c:v>
              </c:pt>
              <c:pt idx="686">
                <c:v>165184.75555555554</c:v>
              </c:pt>
              <c:pt idx="687">
                <c:v>16914</c:v>
              </c:pt>
              <c:pt idx="688">
                <c:v>9666317</c:v>
              </c:pt>
              <c:pt idx="689">
                <c:v>4064755</c:v>
              </c:pt>
              <c:pt idx="690">
                <c:v>1873871.5</c:v>
              </c:pt>
              <c:pt idx="691">
                <c:v>2031534</c:v>
              </c:pt>
              <c:pt idx="692">
                <c:v>483156.72222222225</c:v>
              </c:pt>
              <c:pt idx="693">
                <c:v>245633.35714285713</c:v>
              </c:pt>
              <c:pt idx="694">
                <c:v>18877505</c:v>
              </c:pt>
              <c:pt idx="695">
                <c:v>10408003</c:v>
              </c:pt>
              <c:pt idx="696">
                <c:v>1485296</c:v>
              </c:pt>
              <c:pt idx="697">
                <c:v>1328259.6000000001</c:v>
              </c:pt>
              <c:pt idx="698">
                <c:v>662582.8666666667</c:v>
              </c:pt>
              <c:pt idx="699">
                <c:v>519763.21875</c:v>
              </c:pt>
              <c:pt idx="700">
                <c:v>165509.24489795917</c:v>
              </c:pt>
              <c:pt idx="701">
                <c:v>9045805.5</c:v>
              </c:pt>
              <c:pt idx="702">
                <c:v>919585.5</c:v>
              </c:pt>
              <c:pt idx="703">
                <c:v>804456.69230769225</c:v>
              </c:pt>
              <c:pt idx="704">
                <c:v>521668.24</c:v>
              </c:pt>
              <c:pt idx="705">
                <c:v>182615.46511627908</c:v>
              </c:pt>
              <c:pt idx="706">
                <c:v>8426351</c:v>
              </c:pt>
              <c:pt idx="707">
                <c:v>670720</c:v>
              </c:pt>
              <c:pt idx="708">
                <c:v>855058.14285714284</c:v>
              </c:pt>
              <c:pt idx="709">
                <c:v>550366.23076923075</c:v>
              </c:pt>
              <c:pt idx="710">
                <c:v>543253.72727272729</c:v>
              </c:pt>
              <c:pt idx="711">
                <c:v>199326.55555555556</c:v>
              </c:pt>
              <c:pt idx="712">
                <c:v>124247</c:v>
              </c:pt>
              <c:pt idx="713">
                <c:v>2647759.1428571427</c:v>
              </c:pt>
              <c:pt idx="714">
                <c:v>477058.5</c:v>
              </c:pt>
              <c:pt idx="715">
                <c:v>594482.1</c:v>
              </c:pt>
              <c:pt idx="716">
                <c:v>272274.61111111112</c:v>
              </c:pt>
              <c:pt idx="717">
                <c:v>177098.0588235294</c:v>
              </c:pt>
              <c:pt idx="718">
                <c:v>10415360</c:v>
              </c:pt>
              <c:pt idx="719">
                <c:v>6545836.5</c:v>
              </c:pt>
              <c:pt idx="720">
                <c:v>10318854.75</c:v>
              </c:pt>
              <c:pt idx="721">
                <c:v>1701798.2</c:v>
              </c:pt>
              <c:pt idx="722">
                <c:v>1471524.4210526317</c:v>
              </c:pt>
              <c:pt idx="723">
                <c:v>508195.65853658534</c:v>
              </c:pt>
              <c:pt idx="724">
                <c:v>309499.82</c:v>
              </c:pt>
              <c:pt idx="725">
                <c:v>432610.2</c:v>
              </c:pt>
              <c:pt idx="726">
                <c:v>23476984</c:v>
              </c:pt>
              <c:pt idx="727">
                <c:v>2519810</c:v>
              </c:pt>
              <c:pt idx="728">
                <c:v>958553.14285714284</c:v>
              </c:pt>
              <c:pt idx="729">
                <c:v>570477.3529411765</c:v>
              </c:pt>
              <c:pt idx="730">
                <c:v>443143.33333333331</c:v>
              </c:pt>
              <c:pt idx="731">
                <c:v>538228.5</c:v>
              </c:pt>
              <c:pt idx="732">
                <c:v>11566387</c:v>
              </c:pt>
              <c:pt idx="733">
                <c:v>1654794</c:v>
              </c:pt>
              <c:pt idx="734">
                <c:v>1583789</c:v>
              </c:pt>
              <c:pt idx="735">
                <c:v>1464024.142857143</c:v>
              </c:pt>
              <c:pt idx="736">
                <c:v>527359.36363636365</c:v>
              </c:pt>
              <c:pt idx="737">
                <c:v>334633.33333333331</c:v>
              </c:pt>
              <c:pt idx="738">
                <c:v>285880.8823529412</c:v>
              </c:pt>
              <c:pt idx="739">
                <c:v>657513</c:v>
              </c:pt>
              <c:pt idx="740">
                <c:v>2042524.5</c:v>
              </c:pt>
              <c:pt idx="741">
                <c:v>2192300.125</c:v>
              </c:pt>
              <c:pt idx="742">
                <c:v>825553.5</c:v>
              </c:pt>
              <c:pt idx="743">
                <c:v>369575.81481481483</c:v>
              </c:pt>
              <c:pt idx="744">
                <c:v>243984.13793103449</c:v>
              </c:pt>
              <c:pt idx="745">
                <c:v>25105040.5</c:v>
              </c:pt>
              <c:pt idx="746">
                <c:v>8188564.5</c:v>
              </c:pt>
              <c:pt idx="747">
                <c:v>1152910.3333333333</c:v>
              </c:pt>
              <c:pt idx="748">
                <c:v>579642.16666666663</c:v>
              </c:pt>
              <c:pt idx="749">
                <c:v>300590.86956521741</c:v>
              </c:pt>
              <c:pt idx="750">
                <c:v>208076.5</c:v>
              </c:pt>
              <c:pt idx="751">
                <c:v>71475</c:v>
              </c:pt>
              <c:pt idx="752">
                <c:v>5186247.5</c:v>
              </c:pt>
              <c:pt idx="753">
                <c:v>1428232</c:v>
              </c:pt>
              <c:pt idx="754">
                <c:v>812370.33333333337</c:v>
              </c:pt>
              <c:pt idx="755">
                <c:v>969218.8</c:v>
              </c:pt>
              <c:pt idx="756">
                <c:v>312542.70588235295</c:v>
              </c:pt>
              <c:pt idx="757">
                <c:v>152740.66666666666</c:v>
              </c:pt>
              <c:pt idx="758">
                <c:v>602741</c:v>
              </c:pt>
              <c:pt idx="759">
                <c:v>8195488</c:v>
              </c:pt>
              <c:pt idx="760">
                <c:v>2136083.25</c:v>
              </c:pt>
              <c:pt idx="761">
                <c:v>808131</c:v>
              </c:pt>
              <c:pt idx="762">
                <c:v>664527.33333333337</c:v>
              </c:pt>
              <c:pt idx="763">
                <c:v>556366.28</c:v>
              </c:pt>
              <c:pt idx="764">
                <c:v>182292.96</c:v>
              </c:pt>
              <c:pt idx="765">
                <c:v>244522</c:v>
              </c:pt>
              <c:pt idx="766">
                <c:v>241075</c:v>
              </c:pt>
              <c:pt idx="767">
                <c:v>2798762.75</c:v>
              </c:pt>
              <c:pt idx="768">
                <c:v>1062671.6666666667</c:v>
              </c:pt>
              <c:pt idx="769">
                <c:v>644581.85714285716</c:v>
              </c:pt>
              <c:pt idx="770">
                <c:v>489570</c:v>
              </c:pt>
              <c:pt idx="771">
                <c:v>251982.65714285715</c:v>
              </c:pt>
              <c:pt idx="772">
                <c:v>24111412.5</c:v>
              </c:pt>
              <c:pt idx="773">
                <c:v>1023705.5</c:v>
              </c:pt>
              <c:pt idx="774">
                <c:v>684254.5555555555</c:v>
              </c:pt>
              <c:pt idx="775">
                <c:v>373575.57142857142</c:v>
              </c:pt>
              <c:pt idx="776">
                <c:v>324457.42857142858</c:v>
              </c:pt>
              <c:pt idx="777">
                <c:v>239477.4827586207</c:v>
              </c:pt>
              <c:pt idx="778">
                <c:v>4109122</c:v>
              </c:pt>
              <c:pt idx="779">
                <c:v>3845603.3333333335</c:v>
              </c:pt>
              <c:pt idx="780">
                <c:v>1275720.8333333333</c:v>
              </c:pt>
              <c:pt idx="781">
                <c:v>612876.1176470588</c:v>
              </c:pt>
              <c:pt idx="782">
                <c:v>309461.95652173914</c:v>
              </c:pt>
              <c:pt idx="783">
                <c:v>185130.64864864864</c:v>
              </c:pt>
              <c:pt idx="784">
                <c:v>13065320</c:v>
              </c:pt>
              <c:pt idx="785">
                <c:v>11146677</c:v>
              </c:pt>
              <c:pt idx="786">
                <c:v>1571219.3636363635</c:v>
              </c:pt>
              <c:pt idx="787">
                <c:v>370393.30769230769</c:v>
              </c:pt>
              <c:pt idx="788">
                <c:v>377663.65384615387</c:v>
              </c:pt>
              <c:pt idx="789">
                <c:v>221241.9</c:v>
              </c:pt>
              <c:pt idx="790">
                <c:v>21688</c:v>
              </c:pt>
              <c:pt idx="791">
                <c:v>9236901</c:v>
              </c:pt>
              <c:pt idx="792">
                <c:v>1692104</c:v>
              </c:pt>
              <c:pt idx="793">
                <c:v>1388028.5</c:v>
              </c:pt>
              <c:pt idx="794">
                <c:v>421593.38461538462</c:v>
              </c:pt>
              <c:pt idx="795">
                <c:v>290185.28571428574</c:v>
              </c:pt>
              <c:pt idx="796">
                <c:v>172412.03703703705</c:v>
              </c:pt>
              <c:pt idx="797">
                <c:v>5345164.5999999996</c:v>
              </c:pt>
              <c:pt idx="798">
                <c:v>4865845.5</c:v>
              </c:pt>
              <c:pt idx="799">
                <c:v>916251.4117647059</c:v>
              </c:pt>
              <c:pt idx="800">
                <c:v>266812.32258064515</c:v>
              </c:pt>
              <c:pt idx="801">
                <c:v>89679.333333333328</c:v>
              </c:pt>
              <c:pt idx="802">
                <c:v>1551985.4</c:v>
              </c:pt>
              <c:pt idx="803">
                <c:v>681404.5</c:v>
              </c:pt>
              <c:pt idx="804">
                <c:v>698245.15</c:v>
              </c:pt>
              <c:pt idx="805">
                <c:v>772900.95</c:v>
              </c:pt>
              <c:pt idx="806">
                <c:v>99702.090909090912</c:v>
              </c:pt>
              <c:pt idx="807">
                <c:v>415273</c:v>
              </c:pt>
              <c:pt idx="808">
                <c:v>2459701</c:v>
              </c:pt>
              <c:pt idx="809">
                <c:v>1751246</c:v>
              </c:pt>
              <c:pt idx="810">
                <c:v>769579</c:v>
              </c:pt>
              <c:pt idx="811">
                <c:v>966216.2</c:v>
              </c:pt>
              <c:pt idx="812">
                <c:v>495609.875</c:v>
              </c:pt>
              <c:pt idx="813">
                <c:v>276962</c:v>
              </c:pt>
              <c:pt idx="814">
                <c:v>191939</c:v>
              </c:pt>
              <c:pt idx="815">
                <c:v>1681169.5</c:v>
              </c:pt>
              <c:pt idx="816">
                <c:v>638192.4</c:v>
              </c:pt>
              <c:pt idx="817">
                <c:v>322013.3125</c:v>
              </c:pt>
              <c:pt idx="818">
                <c:v>437152.87878787878</c:v>
              </c:pt>
              <c:pt idx="819">
                <c:v>257946.28571428571</c:v>
              </c:pt>
              <c:pt idx="820">
                <c:v>1234906.6666666667</c:v>
              </c:pt>
              <c:pt idx="821">
                <c:v>3473731.2727272729</c:v>
              </c:pt>
              <c:pt idx="822">
                <c:v>1186820.076923077</c:v>
              </c:pt>
              <c:pt idx="823">
                <c:v>429237</c:v>
              </c:pt>
              <c:pt idx="824">
                <c:v>221023.14705882352</c:v>
              </c:pt>
              <c:pt idx="825">
                <c:v>113755</c:v>
              </c:pt>
              <c:pt idx="826">
                <c:v>157897</c:v>
              </c:pt>
              <c:pt idx="827">
                <c:v>1647271.6666666667</c:v>
              </c:pt>
              <c:pt idx="828">
                <c:v>784810</c:v>
              </c:pt>
              <c:pt idx="829">
                <c:v>1804112</c:v>
              </c:pt>
              <c:pt idx="830">
                <c:v>924017.61904761905</c:v>
              </c:pt>
              <c:pt idx="831">
                <c:v>177567.92307692306</c:v>
              </c:pt>
              <c:pt idx="832">
                <c:v>15718041</c:v>
              </c:pt>
              <c:pt idx="833">
                <c:v>7235699</c:v>
              </c:pt>
              <c:pt idx="834">
                <c:v>3429372.75</c:v>
              </c:pt>
              <c:pt idx="835">
                <c:v>961452.5</c:v>
              </c:pt>
              <c:pt idx="836">
                <c:v>773752.71428571432</c:v>
              </c:pt>
              <c:pt idx="837">
                <c:v>408361.23333333334</c:v>
              </c:pt>
              <c:pt idx="838">
                <c:v>240026.36842105264</c:v>
              </c:pt>
              <c:pt idx="839">
                <c:v>7438645</c:v>
              </c:pt>
              <c:pt idx="840">
                <c:v>3714757.25</c:v>
              </c:pt>
              <c:pt idx="841">
                <c:v>714616</c:v>
              </c:pt>
              <c:pt idx="842">
                <c:v>479120.09090909088</c:v>
              </c:pt>
              <c:pt idx="843">
                <c:v>374472.53333333333</c:v>
              </c:pt>
              <c:pt idx="844">
                <c:v>307808.96296296298</c:v>
              </c:pt>
              <c:pt idx="845">
                <c:v>49195</c:v>
              </c:pt>
              <c:pt idx="846">
                <c:v>180948</c:v>
              </c:pt>
              <c:pt idx="847">
                <c:v>1614871.5</c:v>
              </c:pt>
              <c:pt idx="848">
                <c:v>1232803.2857142857</c:v>
              </c:pt>
              <c:pt idx="849">
                <c:v>990538.18181818177</c:v>
              </c:pt>
              <c:pt idx="850">
                <c:v>612344.31818181823</c:v>
              </c:pt>
              <c:pt idx="851">
                <c:v>172998.82142857142</c:v>
              </c:pt>
              <c:pt idx="852">
                <c:v>387608.33333333331</c:v>
              </c:pt>
              <c:pt idx="853">
                <c:v>1872083</c:v>
              </c:pt>
              <c:pt idx="854">
                <c:v>1682987</c:v>
              </c:pt>
              <c:pt idx="855">
                <c:v>418396.8</c:v>
              </c:pt>
              <c:pt idx="856">
                <c:v>678000.95454545459</c:v>
              </c:pt>
              <c:pt idx="857">
                <c:v>226076.14705882352</c:v>
              </c:pt>
              <c:pt idx="858">
                <c:v>90796</c:v>
              </c:pt>
              <c:pt idx="859">
                <c:v>2299579.6</c:v>
              </c:pt>
              <c:pt idx="860">
                <c:v>761016.5555555555</c:v>
              </c:pt>
              <c:pt idx="861">
                <c:v>437704.0625</c:v>
              </c:pt>
              <c:pt idx="862">
                <c:v>273656.8125</c:v>
              </c:pt>
              <c:pt idx="863">
                <c:v>18003</c:v>
              </c:pt>
              <c:pt idx="864">
                <c:v>7284410.5</c:v>
              </c:pt>
              <c:pt idx="865">
                <c:v>1314222.5</c:v>
              </c:pt>
              <c:pt idx="866">
                <c:v>1674179</c:v>
              </c:pt>
              <c:pt idx="867">
                <c:v>1518563.2727272727</c:v>
              </c:pt>
              <c:pt idx="868">
                <c:v>256279.5294117647</c:v>
              </c:pt>
              <c:pt idx="869">
                <c:v>181766.03846153847</c:v>
              </c:pt>
              <c:pt idx="870">
                <c:v>20746</c:v>
              </c:pt>
              <c:pt idx="871">
                <c:v>95148</c:v>
              </c:pt>
              <c:pt idx="872">
                <c:v>1582841.2</c:v>
              </c:pt>
              <c:pt idx="873">
                <c:v>1104019</c:v>
              </c:pt>
              <c:pt idx="874">
                <c:v>1653301.375</c:v>
              </c:pt>
              <c:pt idx="875">
                <c:v>1129180.5192307692</c:v>
              </c:pt>
              <c:pt idx="876">
                <c:v>243799.64705882352</c:v>
              </c:pt>
              <c:pt idx="877">
                <c:v>289482.5</c:v>
              </c:pt>
              <c:pt idx="878">
                <c:v>6823245</c:v>
              </c:pt>
              <c:pt idx="879">
                <c:v>689291</c:v>
              </c:pt>
              <c:pt idx="880">
                <c:v>937468.63636363635</c:v>
              </c:pt>
              <c:pt idx="881">
                <c:v>417692.5</c:v>
              </c:pt>
              <c:pt idx="882">
                <c:v>229771.75862068965</c:v>
              </c:pt>
              <c:pt idx="883">
                <c:v>155439</c:v>
              </c:pt>
              <c:pt idx="884">
                <c:v>5592830.333333333</c:v>
              </c:pt>
              <c:pt idx="885">
                <c:v>3622216.6666666665</c:v>
              </c:pt>
              <c:pt idx="886">
                <c:v>588589.5</c:v>
              </c:pt>
              <c:pt idx="887">
                <c:v>1482068</c:v>
              </c:pt>
              <c:pt idx="888">
                <c:v>237518.45833333334</c:v>
              </c:pt>
              <c:pt idx="889">
                <c:v>268712.2</c:v>
              </c:pt>
              <c:pt idx="890">
                <c:v>316203</c:v>
              </c:pt>
              <c:pt idx="891">
                <c:v>16281667</c:v>
              </c:pt>
              <c:pt idx="892">
                <c:v>2505814</c:v>
              </c:pt>
              <c:pt idx="893">
                <c:v>1019707.6666666666</c:v>
              </c:pt>
              <c:pt idx="894">
                <c:v>788195.21428571432</c:v>
              </c:pt>
              <c:pt idx="895">
                <c:v>445219.75</c:v>
              </c:pt>
              <c:pt idx="896">
                <c:v>105485.5</c:v>
              </c:pt>
              <c:pt idx="897">
                <c:v>16767</c:v>
              </c:pt>
              <c:pt idx="898">
                <c:v>8015448.666666667</c:v>
              </c:pt>
              <c:pt idx="899">
                <c:v>883379.6</c:v>
              </c:pt>
              <c:pt idx="900">
                <c:v>541278.9411764706</c:v>
              </c:pt>
              <c:pt idx="901">
                <c:v>606072.1875</c:v>
              </c:pt>
              <c:pt idx="902">
                <c:v>272121.1724137931</c:v>
              </c:pt>
              <c:pt idx="903">
                <c:v>42244</c:v>
              </c:pt>
              <c:pt idx="904">
                <c:v>50497</c:v>
              </c:pt>
              <c:pt idx="905">
                <c:v>22769424</c:v>
              </c:pt>
              <c:pt idx="906">
                <c:v>3774429.3333333335</c:v>
              </c:pt>
              <c:pt idx="907">
                <c:v>1948666.5384615385</c:v>
              </c:pt>
              <c:pt idx="908">
                <c:v>441726.33333333331</c:v>
              </c:pt>
              <c:pt idx="909">
                <c:v>625598.63636363635</c:v>
              </c:pt>
              <c:pt idx="910">
                <c:v>325796.70212765958</c:v>
              </c:pt>
              <c:pt idx="911">
                <c:v>16930</c:v>
              </c:pt>
              <c:pt idx="912">
                <c:v>30340611</c:v>
              </c:pt>
              <c:pt idx="913">
                <c:v>1920012.5</c:v>
              </c:pt>
              <c:pt idx="914">
                <c:v>849685.5</c:v>
              </c:pt>
              <c:pt idx="915">
                <c:v>817310.16666666663</c:v>
              </c:pt>
              <c:pt idx="916">
                <c:v>273788.39130434784</c:v>
              </c:pt>
              <c:pt idx="917">
                <c:v>304481.63636363635</c:v>
              </c:pt>
              <c:pt idx="918">
                <c:v>22894</c:v>
              </c:pt>
              <c:pt idx="919">
                <c:v>10256578</c:v>
              </c:pt>
              <c:pt idx="920">
                <c:v>1536731</c:v>
              </c:pt>
              <c:pt idx="921">
                <c:v>1740803</c:v>
              </c:pt>
              <c:pt idx="922">
                <c:v>960021.88888888888</c:v>
              </c:pt>
              <c:pt idx="923">
                <c:v>675489.6470588235</c:v>
              </c:pt>
              <c:pt idx="924">
                <c:v>307374.6176470588</c:v>
              </c:pt>
              <c:pt idx="925">
                <c:v>102503.5</c:v>
              </c:pt>
              <c:pt idx="926">
                <c:v>795526</c:v>
              </c:pt>
              <c:pt idx="927">
                <c:v>1425870.2</c:v>
              </c:pt>
              <c:pt idx="928">
                <c:v>1092980.625</c:v>
              </c:pt>
              <c:pt idx="929">
                <c:v>700270.03703703708</c:v>
              </c:pt>
              <c:pt idx="930">
                <c:v>277761.18518518517</c:v>
              </c:pt>
              <c:pt idx="931">
                <c:v>1543409</c:v>
              </c:pt>
              <c:pt idx="932">
                <c:v>1221386.6666666667</c:v>
              </c:pt>
              <c:pt idx="933">
                <c:v>299895.75</c:v>
              </c:pt>
              <c:pt idx="934">
                <c:v>297828.5294117647</c:v>
              </c:pt>
              <c:pt idx="935">
                <c:v>306061.38461538462</c:v>
              </c:pt>
              <c:pt idx="936">
                <c:v>12675471</c:v>
              </c:pt>
              <c:pt idx="937">
                <c:v>3220222.4285714286</c:v>
              </c:pt>
              <c:pt idx="938">
                <c:v>849131.85714285716</c:v>
              </c:pt>
              <c:pt idx="939">
                <c:v>514500.4375</c:v>
              </c:pt>
              <c:pt idx="940">
                <c:v>339777.60714285716</c:v>
              </c:pt>
              <c:pt idx="941">
                <c:v>313729.33333333331</c:v>
              </c:pt>
              <c:pt idx="942">
                <c:v>9906528</c:v>
              </c:pt>
              <c:pt idx="943">
                <c:v>14365383</c:v>
              </c:pt>
              <c:pt idx="944">
                <c:v>1724373.3636363635</c:v>
              </c:pt>
              <c:pt idx="945">
                <c:v>692108.78571428568</c:v>
              </c:pt>
              <c:pt idx="946">
                <c:v>448313.77272727271</c:v>
              </c:pt>
              <c:pt idx="947">
                <c:v>412756.09090909088</c:v>
              </c:pt>
              <c:pt idx="948">
                <c:v>9808</c:v>
              </c:pt>
              <c:pt idx="949">
                <c:v>4116637</c:v>
              </c:pt>
              <c:pt idx="950">
                <c:v>5364271</c:v>
              </c:pt>
              <c:pt idx="951">
                <c:v>2113213.6666666665</c:v>
              </c:pt>
              <c:pt idx="952">
                <c:v>2814055.5</c:v>
              </c:pt>
              <c:pt idx="953">
                <c:v>400332.83333333331</c:v>
              </c:pt>
              <c:pt idx="954">
                <c:v>430743.71428571426</c:v>
              </c:pt>
              <c:pt idx="955">
                <c:v>335730.11111111112</c:v>
              </c:pt>
              <c:pt idx="956">
                <c:v>4212327</c:v>
              </c:pt>
              <c:pt idx="957">
                <c:v>1357029.6666666667</c:v>
              </c:pt>
              <c:pt idx="958">
                <c:v>330996</c:v>
              </c:pt>
              <c:pt idx="959">
                <c:v>719251.30769230775</c:v>
              </c:pt>
              <c:pt idx="960">
                <c:v>468054.625</c:v>
              </c:pt>
              <c:pt idx="961">
                <c:v>233769.52631578947</c:v>
              </c:pt>
              <c:pt idx="962">
                <c:v>3416631</c:v>
              </c:pt>
              <c:pt idx="963">
                <c:v>2009871</c:v>
              </c:pt>
              <c:pt idx="964">
                <c:v>4025407.25</c:v>
              </c:pt>
              <c:pt idx="965">
                <c:v>420829.53846153844</c:v>
              </c:pt>
              <c:pt idx="966">
                <c:v>442143.40909090912</c:v>
              </c:pt>
              <c:pt idx="967">
                <c:v>211595.63333333333</c:v>
              </c:pt>
              <c:pt idx="968">
                <c:v>17338</c:v>
              </c:pt>
              <c:pt idx="969">
                <c:v>2800717</c:v>
              </c:pt>
              <c:pt idx="970">
                <c:v>1061018.6666666667</c:v>
              </c:pt>
              <c:pt idx="971">
                <c:v>1230492.6666666667</c:v>
              </c:pt>
              <c:pt idx="972">
                <c:v>841649.4444444445</c:v>
              </c:pt>
              <c:pt idx="973">
                <c:v>604873.4</c:v>
              </c:pt>
              <c:pt idx="974">
                <c:v>247501.33333333334</c:v>
              </c:pt>
              <c:pt idx="975">
                <c:v>8856042</c:v>
              </c:pt>
              <c:pt idx="976">
                <c:v>2229702.5</c:v>
              </c:pt>
              <c:pt idx="977">
                <c:v>1053872</c:v>
              </c:pt>
              <c:pt idx="978">
                <c:v>840443.71428571432</c:v>
              </c:pt>
              <c:pt idx="979">
                <c:v>379393.14285714284</c:v>
              </c:pt>
              <c:pt idx="980">
                <c:v>251974.125</c:v>
              </c:pt>
              <c:pt idx="981">
                <c:v>2185587</c:v>
              </c:pt>
              <c:pt idx="982">
                <c:v>1274589.6000000001</c:v>
              </c:pt>
              <c:pt idx="983">
                <c:v>947851.63636363635</c:v>
              </c:pt>
              <c:pt idx="984">
                <c:v>498080</c:v>
              </c:pt>
              <c:pt idx="985">
                <c:v>142912.18181818182</c:v>
              </c:pt>
              <c:pt idx="986">
                <c:v>100991.75</c:v>
              </c:pt>
              <c:pt idx="987">
                <c:v>29099056</c:v>
              </c:pt>
              <c:pt idx="988">
                <c:v>3951879</c:v>
              </c:pt>
              <c:pt idx="989">
                <c:v>2015092.6666666667</c:v>
              </c:pt>
              <c:pt idx="990">
                <c:v>1006508.6</c:v>
              </c:pt>
              <c:pt idx="991">
                <c:v>382024.8</c:v>
              </c:pt>
              <c:pt idx="992">
                <c:v>468041.58333333331</c:v>
              </c:pt>
              <c:pt idx="993">
                <c:v>229738.23529411765</c:v>
              </c:pt>
              <c:pt idx="994">
                <c:v>35207.5</c:v>
              </c:pt>
              <c:pt idx="995">
                <c:v>5968474.5999999996</c:v>
              </c:pt>
              <c:pt idx="996">
                <c:v>1027394.625</c:v>
              </c:pt>
              <c:pt idx="997">
                <c:v>631263.63636363635</c:v>
              </c:pt>
              <c:pt idx="998">
                <c:v>654510</c:v>
              </c:pt>
              <c:pt idx="999">
                <c:v>304865.03448275861</c:v>
              </c:pt>
              <c:pt idx="1000">
                <c:v>84606</c:v>
              </c:pt>
              <c:pt idx="1001">
                <c:v>44171797</c:v>
              </c:pt>
              <c:pt idx="1002">
                <c:v>27893636</c:v>
              </c:pt>
              <c:pt idx="1003">
                <c:v>1970608</c:v>
              </c:pt>
              <c:pt idx="1004">
                <c:v>812706.5</c:v>
              </c:pt>
              <c:pt idx="1005">
                <c:v>817570.5</c:v>
              </c:pt>
              <c:pt idx="1006">
                <c:v>580665.79166666663</c:v>
              </c:pt>
              <c:pt idx="1007">
                <c:v>452314.24137931032</c:v>
              </c:pt>
              <c:pt idx="1008">
                <c:v>25877</c:v>
              </c:pt>
              <c:pt idx="1009">
                <c:v>1832859.5</c:v>
              </c:pt>
              <c:pt idx="1010">
                <c:v>1163262.2</c:v>
              </c:pt>
              <c:pt idx="1011">
                <c:v>956545.5</c:v>
              </c:pt>
              <c:pt idx="1012">
                <c:v>439506.92</c:v>
              </c:pt>
              <c:pt idx="1013">
                <c:v>244638.77777777778</c:v>
              </c:pt>
              <c:pt idx="1014">
                <c:v>172797.33333333334</c:v>
              </c:pt>
              <c:pt idx="1015">
                <c:v>8372352</c:v>
              </c:pt>
              <c:pt idx="1016">
                <c:v>3099234.3333333335</c:v>
              </c:pt>
              <c:pt idx="1017">
                <c:v>3233151.8</c:v>
              </c:pt>
              <c:pt idx="1018">
                <c:v>1150806.8333333333</c:v>
              </c:pt>
              <c:pt idx="1019">
                <c:v>648982.59090909094</c:v>
              </c:pt>
              <c:pt idx="1020">
                <c:v>239445.81818181818</c:v>
              </c:pt>
              <c:pt idx="1021">
                <c:v>8713351</c:v>
              </c:pt>
              <c:pt idx="1022">
                <c:v>1486350.6666666667</c:v>
              </c:pt>
              <c:pt idx="1023">
                <c:v>4587195.666666667</c:v>
              </c:pt>
              <c:pt idx="1024">
                <c:v>373166</c:v>
              </c:pt>
              <c:pt idx="1025">
                <c:v>233526</c:v>
              </c:pt>
              <c:pt idx="1026">
                <c:v>137414.20000000001</c:v>
              </c:pt>
              <c:pt idx="1027">
                <c:v>26600</c:v>
              </c:pt>
              <c:pt idx="1028">
                <c:v>17333594</c:v>
              </c:pt>
              <c:pt idx="1029">
                <c:v>5201131.75</c:v>
              </c:pt>
              <c:pt idx="1030">
                <c:v>1050394.4285714286</c:v>
              </c:pt>
              <c:pt idx="1031">
                <c:v>657734.92857142852</c:v>
              </c:pt>
              <c:pt idx="1032">
                <c:v>531846.83333333337</c:v>
              </c:pt>
              <c:pt idx="1033">
                <c:v>105567.8</c:v>
              </c:pt>
              <c:pt idx="1034">
                <c:v>25039.666666666668</c:v>
              </c:pt>
              <c:pt idx="1035">
                <c:v>2515075.5</c:v>
              </c:pt>
              <c:pt idx="1036">
                <c:v>5712807</c:v>
              </c:pt>
              <c:pt idx="1037">
                <c:v>960436.625</c:v>
              </c:pt>
              <c:pt idx="1038">
                <c:v>816241.45454545459</c:v>
              </c:pt>
              <c:pt idx="1039">
                <c:v>510478.4736842105</c:v>
              </c:pt>
              <c:pt idx="1040">
                <c:v>201762.34375</c:v>
              </c:pt>
              <c:pt idx="1041">
                <c:v>33668</c:v>
              </c:pt>
              <c:pt idx="1042">
                <c:v>28131</c:v>
              </c:pt>
              <c:pt idx="1043">
                <c:v>2162186.6666666665</c:v>
              </c:pt>
              <c:pt idx="1044">
                <c:v>2369065.3333333335</c:v>
              </c:pt>
              <c:pt idx="1045">
                <c:v>1298625</c:v>
              </c:pt>
              <c:pt idx="1046">
                <c:v>568806.21739130432</c:v>
              </c:pt>
              <c:pt idx="1047">
                <c:v>271547</c:v>
              </c:pt>
              <c:pt idx="1048">
                <c:v>71418</c:v>
              </c:pt>
              <c:pt idx="1049">
                <c:v>1209709</c:v>
              </c:pt>
              <c:pt idx="1050">
                <c:v>5356850</c:v>
              </c:pt>
              <c:pt idx="1051">
                <c:v>2600472.5</c:v>
              </c:pt>
              <c:pt idx="1052">
                <c:v>2267772</c:v>
              </c:pt>
              <c:pt idx="1053">
                <c:v>1681759.6666666667</c:v>
              </c:pt>
              <c:pt idx="1054">
                <c:v>234953.1875</c:v>
              </c:pt>
              <c:pt idx="1055">
                <c:v>280448.1875</c:v>
              </c:pt>
              <c:pt idx="1056">
                <c:v>1329103</c:v>
              </c:pt>
              <c:pt idx="1057">
                <c:v>1583522.6</c:v>
              </c:pt>
              <c:pt idx="1058">
                <c:v>1030764.875</c:v>
              </c:pt>
              <c:pt idx="1059">
                <c:v>355589.17647058825</c:v>
              </c:pt>
              <c:pt idx="1060">
                <c:v>391324.03703703702</c:v>
              </c:pt>
              <c:pt idx="1061">
                <c:v>17534</c:v>
              </c:pt>
              <c:pt idx="1062">
                <c:v>3460712.25</c:v>
              </c:pt>
              <c:pt idx="1063">
                <c:v>1807377.5</c:v>
              </c:pt>
              <c:pt idx="1064">
                <c:v>1263951.2222222222</c:v>
              </c:pt>
              <c:pt idx="1065">
                <c:v>624640.83333333337</c:v>
              </c:pt>
              <c:pt idx="1066">
                <c:v>216559.83783783784</c:v>
              </c:pt>
              <c:pt idx="1067">
                <c:v>1007486</c:v>
              </c:pt>
              <c:pt idx="1068">
                <c:v>4621863</c:v>
              </c:pt>
              <c:pt idx="1069">
                <c:v>867736</c:v>
              </c:pt>
              <c:pt idx="1070">
                <c:v>1696083.8333333333</c:v>
              </c:pt>
              <c:pt idx="1071">
                <c:v>1208731.4347826086</c:v>
              </c:pt>
              <c:pt idx="1072">
                <c:v>973465.81481481483</c:v>
              </c:pt>
              <c:pt idx="1073">
                <c:v>313609.61538461538</c:v>
              </c:pt>
              <c:pt idx="1074">
                <c:v>86576.333333333328</c:v>
              </c:pt>
              <c:pt idx="1075">
                <c:v>676116.15789473685</c:v>
              </c:pt>
              <c:pt idx="1076">
                <c:v>24162</c:v>
              </c:pt>
              <c:pt idx="1077">
                <c:v>5237190</c:v>
              </c:pt>
              <c:pt idx="1078">
                <c:v>10322719.666666666</c:v>
              </c:pt>
              <c:pt idx="1079">
                <c:v>911357.4</c:v>
              </c:pt>
              <c:pt idx="1080">
                <c:v>939859.875</c:v>
              </c:pt>
              <c:pt idx="1081">
                <c:v>236720.25</c:v>
              </c:pt>
              <c:pt idx="1082">
                <c:v>253168.52631578947</c:v>
              </c:pt>
              <c:pt idx="1083">
                <c:v>207619</c:v>
              </c:pt>
              <c:pt idx="1084">
                <c:v>1614141</c:v>
              </c:pt>
              <c:pt idx="1085">
                <c:v>1814438</c:v>
              </c:pt>
              <c:pt idx="1086">
                <c:v>662981.5555555555</c:v>
              </c:pt>
              <c:pt idx="1087">
                <c:v>228532.91666666666</c:v>
              </c:pt>
              <c:pt idx="1088">
                <c:v>274585.44827586209</c:v>
              </c:pt>
              <c:pt idx="1089">
                <c:v>5750973.5</c:v>
              </c:pt>
              <c:pt idx="1090">
                <c:v>2339718.6666666665</c:v>
              </c:pt>
              <c:pt idx="1091">
                <c:v>1693262.6666666667</c:v>
              </c:pt>
              <c:pt idx="1092">
                <c:v>1603524.3333333333</c:v>
              </c:pt>
              <c:pt idx="1093">
                <c:v>675058.9375</c:v>
              </c:pt>
              <c:pt idx="1094">
                <c:v>260035.45714285714</c:v>
              </c:pt>
              <c:pt idx="1095">
                <c:v>29479.666666666668</c:v>
              </c:pt>
              <c:pt idx="1096">
                <c:v>1533968</c:v>
              </c:pt>
              <c:pt idx="1097">
                <c:v>706671.33333333337</c:v>
              </c:pt>
              <c:pt idx="1098">
                <c:v>1049268.3333333333</c:v>
              </c:pt>
              <c:pt idx="1099">
                <c:v>709219.22222222225</c:v>
              </c:pt>
              <c:pt idx="1100">
                <c:v>174224.25</c:v>
              </c:pt>
              <c:pt idx="1101">
                <c:v>3896398</c:v>
              </c:pt>
              <c:pt idx="1102">
                <c:v>600522.80000000005</c:v>
              </c:pt>
              <c:pt idx="1103">
                <c:v>488472.22222222225</c:v>
              </c:pt>
              <c:pt idx="1104">
                <c:v>328525.625</c:v>
              </c:pt>
              <c:pt idx="1105">
                <c:v>98271.666666666672</c:v>
              </c:pt>
              <c:pt idx="1106">
                <c:v>1634910</c:v>
              </c:pt>
              <c:pt idx="1107">
                <c:v>2468281.3333333335</c:v>
              </c:pt>
              <c:pt idx="1108">
                <c:v>1801489.3846153845</c:v>
              </c:pt>
              <c:pt idx="1109">
                <c:v>589264.80000000005</c:v>
              </c:pt>
              <c:pt idx="1110">
                <c:v>250298.62962962964</c:v>
              </c:pt>
              <c:pt idx="1111">
                <c:v>2430349.5</c:v>
              </c:pt>
              <c:pt idx="1112">
                <c:v>2466275.5555555555</c:v>
              </c:pt>
              <c:pt idx="1113">
                <c:v>558821.71428571432</c:v>
              </c:pt>
              <c:pt idx="1114">
                <c:v>695426.68</c:v>
              </c:pt>
              <c:pt idx="1115">
                <c:v>194877.64285714287</c:v>
              </c:pt>
              <c:pt idx="1116">
                <c:v>10195036</c:v>
              </c:pt>
              <c:pt idx="1117">
                <c:v>1206362</c:v>
              </c:pt>
              <c:pt idx="1118">
                <c:v>1143002.8</c:v>
              </c:pt>
              <c:pt idx="1119">
                <c:v>719867.33333333337</c:v>
              </c:pt>
              <c:pt idx="1120">
                <c:v>327633.5</c:v>
              </c:pt>
              <c:pt idx="1121">
                <c:v>217845.3448275862</c:v>
              </c:pt>
              <c:pt idx="1122">
                <c:v>29437104</c:v>
              </c:pt>
              <c:pt idx="1123">
                <c:v>3276111.6</c:v>
              </c:pt>
              <c:pt idx="1124">
                <c:v>2247288.7999999998</c:v>
              </c:pt>
              <c:pt idx="1125">
                <c:v>725917.5</c:v>
              </c:pt>
              <c:pt idx="1126">
                <c:v>1046651</c:v>
              </c:pt>
              <c:pt idx="1127">
                <c:v>433217.05</c:v>
              </c:pt>
              <c:pt idx="1128">
                <c:v>266888.74193548388</c:v>
              </c:pt>
              <c:pt idx="1129">
                <c:v>14574802</c:v>
              </c:pt>
              <c:pt idx="1130">
                <c:v>25952473</c:v>
              </c:pt>
              <c:pt idx="1131">
                <c:v>1173273</c:v>
              </c:pt>
              <c:pt idx="1132">
                <c:v>582297</c:v>
              </c:pt>
              <c:pt idx="1133">
                <c:v>1427118.6666666667</c:v>
              </c:pt>
              <c:pt idx="1134">
                <c:v>457510.54545454547</c:v>
              </c:pt>
              <c:pt idx="1135">
                <c:v>223290.11538461538</c:v>
              </c:pt>
              <c:pt idx="1136">
                <c:v>1028634.5</c:v>
              </c:pt>
              <c:pt idx="1137">
                <c:v>2846429.2857142859</c:v>
              </c:pt>
              <c:pt idx="1138">
                <c:v>756642.35714285716</c:v>
              </c:pt>
              <c:pt idx="1139">
                <c:v>544716.83333333337</c:v>
              </c:pt>
              <c:pt idx="1140">
                <c:v>281137.32432432432</c:v>
              </c:pt>
              <c:pt idx="1141">
                <c:v>3424579</c:v>
              </c:pt>
              <c:pt idx="1142">
                <c:v>514738.33333333331</c:v>
              </c:pt>
              <c:pt idx="1143">
                <c:v>699992.88888888888</c:v>
              </c:pt>
              <c:pt idx="1144">
                <c:v>560356.81818181823</c:v>
              </c:pt>
              <c:pt idx="1145">
                <c:v>370472.77777777775</c:v>
              </c:pt>
              <c:pt idx="1146">
                <c:v>144416</c:v>
              </c:pt>
              <c:pt idx="1147">
                <c:v>7796500.5</c:v>
              </c:pt>
              <c:pt idx="1148">
                <c:v>3993995.6666666665</c:v>
              </c:pt>
              <c:pt idx="1149">
                <c:v>1535463.8333333333</c:v>
              </c:pt>
              <c:pt idx="1150">
                <c:v>442329</c:v>
              </c:pt>
              <c:pt idx="1151">
                <c:v>375807.93333333335</c:v>
              </c:pt>
              <c:pt idx="1152">
                <c:v>147010.54999999999</c:v>
              </c:pt>
              <c:pt idx="1153">
                <c:v>11771976</c:v>
              </c:pt>
              <c:pt idx="1154">
                <c:v>2042254</c:v>
              </c:pt>
              <c:pt idx="1155">
                <c:v>6412190.5</c:v>
              </c:pt>
              <c:pt idx="1156">
                <c:v>512137.5</c:v>
              </c:pt>
              <c:pt idx="1157">
                <c:v>695492.56521739135</c:v>
              </c:pt>
              <c:pt idx="1158">
                <c:v>309091.34782608697</c:v>
              </c:pt>
              <c:pt idx="1159">
                <c:v>117957.5294117647</c:v>
              </c:pt>
              <c:pt idx="1160">
                <c:v>20178</c:v>
              </c:pt>
              <c:pt idx="1161">
                <c:v>3825372</c:v>
              </c:pt>
              <c:pt idx="1162">
                <c:v>1525922.2</c:v>
              </c:pt>
              <c:pt idx="1163">
                <c:v>709742.33333333337</c:v>
              </c:pt>
              <c:pt idx="1164">
                <c:v>439913.18181818182</c:v>
              </c:pt>
              <c:pt idx="1165">
                <c:v>865759.61538461538</c:v>
              </c:pt>
              <c:pt idx="1166">
                <c:v>232734.51851851851</c:v>
              </c:pt>
              <c:pt idx="1167">
                <c:v>80217.666666666672</c:v>
              </c:pt>
              <c:pt idx="1168">
                <c:v>18189708</c:v>
              </c:pt>
              <c:pt idx="1169">
                <c:v>6963151.333333333</c:v>
              </c:pt>
              <c:pt idx="1170">
                <c:v>2229368.2000000002</c:v>
              </c:pt>
              <c:pt idx="1171">
                <c:v>592942.63636363635</c:v>
              </c:pt>
              <c:pt idx="1172">
                <c:v>337181.10714285716</c:v>
              </c:pt>
              <c:pt idx="1173">
                <c:v>219567.73809523811</c:v>
              </c:pt>
              <c:pt idx="1174">
                <c:v>24284</c:v>
              </c:pt>
              <c:pt idx="1175">
                <c:v>1652109</c:v>
              </c:pt>
              <c:pt idx="1176">
                <c:v>760386.75</c:v>
              </c:pt>
              <c:pt idx="1177">
                <c:v>527735.75</c:v>
              </c:pt>
              <c:pt idx="1178">
                <c:v>372256.53333333333</c:v>
              </c:pt>
              <c:pt idx="1179">
                <c:v>145000.77777777778</c:v>
              </c:pt>
              <c:pt idx="1180">
                <c:v>1247765.6000000001</c:v>
              </c:pt>
              <c:pt idx="1181">
                <c:v>908823.76923076925</c:v>
              </c:pt>
              <c:pt idx="1182">
                <c:v>594728.90476190473</c:v>
              </c:pt>
              <c:pt idx="1183">
                <c:v>233874.47368421053</c:v>
              </c:pt>
              <c:pt idx="1184">
                <c:v>98520</c:v>
              </c:pt>
              <c:pt idx="1185">
                <c:v>2144565.75</c:v>
              </c:pt>
              <c:pt idx="1186">
                <c:v>767860.5</c:v>
              </c:pt>
              <c:pt idx="1187">
                <c:v>297368.66666666669</c:v>
              </c:pt>
              <c:pt idx="1188">
                <c:v>377371.15</c:v>
              </c:pt>
              <c:pt idx="1189">
                <c:v>168976.23529411765</c:v>
              </c:pt>
              <c:pt idx="1190">
                <c:v>25590</c:v>
              </c:pt>
              <c:pt idx="1191">
                <c:v>2772480</c:v>
              </c:pt>
              <c:pt idx="1192">
                <c:v>1619279.3333333333</c:v>
              </c:pt>
              <c:pt idx="1193">
                <c:v>1693876.1666666667</c:v>
              </c:pt>
              <c:pt idx="1194">
                <c:v>546493.5</c:v>
              </c:pt>
              <c:pt idx="1195">
                <c:v>622175.65217391308</c:v>
              </c:pt>
              <c:pt idx="1196">
                <c:v>199468.4</c:v>
              </c:pt>
              <c:pt idx="1197">
                <c:v>8758674</c:v>
              </c:pt>
              <c:pt idx="1198">
                <c:v>6472209</c:v>
              </c:pt>
              <c:pt idx="1199">
                <c:v>934466.57142857148</c:v>
              </c:pt>
              <c:pt idx="1200">
                <c:v>461242.4375</c:v>
              </c:pt>
              <c:pt idx="1201">
                <c:v>291767.44</c:v>
              </c:pt>
              <c:pt idx="1202">
                <c:v>219543.625</c:v>
              </c:pt>
              <c:pt idx="1203">
                <c:v>26468</c:v>
              </c:pt>
              <c:pt idx="1204">
                <c:v>4504979</c:v>
              </c:pt>
              <c:pt idx="1205">
                <c:v>1305233.6666666667</c:v>
              </c:pt>
              <c:pt idx="1206">
                <c:v>785634.6</c:v>
              </c:pt>
              <c:pt idx="1207">
                <c:v>922129.64285714284</c:v>
              </c:pt>
              <c:pt idx="1208">
                <c:v>1097932.4166666667</c:v>
              </c:pt>
              <c:pt idx="1209">
                <c:v>388479.08108108107</c:v>
              </c:pt>
              <c:pt idx="1210">
                <c:v>129773.5</c:v>
              </c:pt>
              <c:pt idx="1211">
                <c:v>7461268</c:v>
              </c:pt>
              <c:pt idx="1212">
                <c:v>2929769</c:v>
              </c:pt>
              <c:pt idx="1213">
                <c:v>668646</c:v>
              </c:pt>
              <c:pt idx="1214">
                <c:v>1970594.6666666667</c:v>
              </c:pt>
              <c:pt idx="1215">
                <c:v>326978.07692307694</c:v>
              </c:pt>
              <c:pt idx="1216">
                <c:v>456641.04545454547</c:v>
              </c:pt>
              <c:pt idx="1217">
                <c:v>217771.57142857142</c:v>
              </c:pt>
              <c:pt idx="1218">
                <c:v>36224215</c:v>
              </c:pt>
              <c:pt idx="1219">
                <c:v>4449384.5</c:v>
              </c:pt>
              <c:pt idx="1220">
                <c:v>7007036</c:v>
              </c:pt>
              <c:pt idx="1221">
                <c:v>2201589.3333333335</c:v>
              </c:pt>
              <c:pt idx="1222">
                <c:v>1967625</c:v>
              </c:pt>
              <c:pt idx="1223">
                <c:v>482445.66666666669</c:v>
              </c:pt>
              <c:pt idx="1224">
                <c:v>876733.73333333328</c:v>
              </c:pt>
              <c:pt idx="1225">
                <c:v>490716.04</c:v>
              </c:pt>
              <c:pt idx="1226">
                <c:v>120865.66666666667</c:v>
              </c:pt>
              <c:pt idx="1227">
                <c:v>2303353</c:v>
              </c:pt>
              <c:pt idx="1228">
                <c:v>2116551</c:v>
              </c:pt>
              <c:pt idx="1229">
                <c:v>6063320</c:v>
              </c:pt>
              <c:pt idx="1230">
                <c:v>2268326.4</c:v>
              </c:pt>
              <c:pt idx="1231">
                <c:v>523712.05555555556</c:v>
              </c:pt>
              <c:pt idx="1232">
                <c:v>278862.5172413793</c:v>
              </c:pt>
              <c:pt idx="1233">
                <c:v>10592828</c:v>
              </c:pt>
              <c:pt idx="1234">
                <c:v>4522310</c:v>
              </c:pt>
              <c:pt idx="1235">
                <c:v>3483467</c:v>
              </c:pt>
              <c:pt idx="1236">
                <c:v>652339.06451612909</c:v>
              </c:pt>
              <c:pt idx="1237">
                <c:v>213171.3023255814</c:v>
              </c:pt>
              <c:pt idx="1238">
                <c:v>1941009</c:v>
              </c:pt>
              <c:pt idx="1239">
                <c:v>3346666</c:v>
              </c:pt>
              <c:pt idx="1240">
                <c:v>656346.80000000005</c:v>
              </c:pt>
              <c:pt idx="1241">
                <c:v>310344.2</c:v>
              </c:pt>
              <c:pt idx="1242">
                <c:v>55124.6</c:v>
              </c:pt>
              <c:pt idx="1243">
                <c:v>10947704</c:v>
              </c:pt>
              <c:pt idx="1244">
                <c:v>5490160</c:v>
              </c:pt>
              <c:pt idx="1245">
                <c:v>2128957</c:v>
              </c:pt>
              <c:pt idx="1246">
                <c:v>1742311</c:v>
              </c:pt>
              <c:pt idx="1247">
                <c:v>1684264.7272727273</c:v>
              </c:pt>
              <c:pt idx="1248">
                <c:v>504433.84615384613</c:v>
              </c:pt>
              <c:pt idx="1249">
                <c:v>259792.36363636365</c:v>
              </c:pt>
              <c:pt idx="1250">
                <c:v>12994691</c:v>
              </c:pt>
              <c:pt idx="1251">
                <c:v>2117533.3333333335</c:v>
              </c:pt>
              <c:pt idx="1252">
                <c:v>2409735.5</c:v>
              </c:pt>
              <c:pt idx="1253">
                <c:v>698104.7</c:v>
              </c:pt>
              <c:pt idx="1254">
                <c:v>317999.46666666667</c:v>
              </c:pt>
              <c:pt idx="1255">
                <c:v>283153.375</c:v>
              </c:pt>
              <c:pt idx="1256">
                <c:v>9337231.5</c:v>
              </c:pt>
              <c:pt idx="1257">
                <c:v>20030814</c:v>
              </c:pt>
              <c:pt idx="1258">
                <c:v>5651717</c:v>
              </c:pt>
              <c:pt idx="1259">
                <c:v>1226737</c:v>
              </c:pt>
              <c:pt idx="1260">
                <c:v>772135.25</c:v>
              </c:pt>
              <c:pt idx="1261">
                <c:v>499917.20689655171</c:v>
              </c:pt>
              <c:pt idx="1262">
                <c:v>349098.4827586207</c:v>
              </c:pt>
              <c:pt idx="1263">
                <c:v>2675706</c:v>
              </c:pt>
              <c:pt idx="1264">
                <c:v>1114366.6666666667</c:v>
              </c:pt>
              <c:pt idx="1265">
                <c:v>6093949.25</c:v>
              </c:pt>
              <c:pt idx="1266">
                <c:v>3320486.1</c:v>
              </c:pt>
              <c:pt idx="1267">
                <c:v>639157</c:v>
              </c:pt>
              <c:pt idx="1268">
                <c:v>566652.24242424243</c:v>
              </c:pt>
              <c:pt idx="1269">
                <c:v>0</c:v>
              </c:pt>
            </c:numLit>
          </c:val>
          <c:smooth val="0"/>
          <c:extLst>
            <c:ext xmlns:c16="http://schemas.microsoft.com/office/drawing/2014/chart" uri="{C3380CC4-5D6E-409C-BE32-E72D297353CC}">
              <c16:uniqueId val="{00000000-F231-4018-B769-AE27FEFDD649}"/>
            </c:ext>
          </c:extLst>
        </c:ser>
        <c:dLbls>
          <c:showLegendKey val="0"/>
          <c:showVal val="0"/>
          <c:showCatName val="0"/>
          <c:showSerName val="0"/>
          <c:showPercent val="0"/>
          <c:showBubbleSize val="0"/>
        </c:dLbls>
        <c:smooth val="0"/>
        <c:axId val="882410479"/>
        <c:axId val="1622486943"/>
      </c:lineChart>
      <c:catAx>
        <c:axId val="88241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2486943"/>
        <c:crosses val="autoZero"/>
        <c:auto val="1"/>
        <c:lblAlgn val="ctr"/>
        <c:lblOffset val="100"/>
        <c:noMultiLvlLbl val="0"/>
      </c:catAx>
      <c:valAx>
        <c:axId val="1622486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2410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7" name="flSlideMaster.Title SlideFooter" descr="Classification: Confidential Contains PII: No">
            <a:extLst>
              <a:ext uri="{FF2B5EF4-FFF2-40B4-BE49-F238E27FC236}">
                <a16:creationId xmlns:a16="http://schemas.microsoft.com/office/drawing/2014/main" id="{C5426634-4D04-A088-F837-0BBF00C2817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0697534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007EB-DEAA-46F5-8A55-671777AB59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Panoramic Picture with CaptionFooter" descr="Classification: Confidential Contains PII: No">
            <a:extLst>
              <a:ext uri="{FF2B5EF4-FFF2-40B4-BE49-F238E27FC236}">
                <a16:creationId xmlns:a16="http://schemas.microsoft.com/office/drawing/2014/main" id="{CD3C980B-52F7-ED3E-9C26-8621C6C2F26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5099729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3" name="flSlideMaster.Title and CaptionFooter" descr="Classification: Confidential Contains PII: No">
            <a:extLst>
              <a:ext uri="{FF2B5EF4-FFF2-40B4-BE49-F238E27FC236}">
                <a16:creationId xmlns:a16="http://schemas.microsoft.com/office/drawing/2014/main" id="{EDC7B712-4070-9AE0-DFCA-E2A591FBF75E}"/>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142381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3" name="flSlideMaster.Quote with CaptionFooter" descr="Classification: Confidential Contains PII: No">
            <a:extLst>
              <a:ext uri="{FF2B5EF4-FFF2-40B4-BE49-F238E27FC236}">
                <a16:creationId xmlns:a16="http://schemas.microsoft.com/office/drawing/2014/main" id="{794B97CB-AE72-91CE-1EA1-487A473E81E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4725729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7" name="flSlideMaster.Name CardFooter" descr="Classification: Confidential Contains PII: No">
            <a:extLst>
              <a:ext uri="{FF2B5EF4-FFF2-40B4-BE49-F238E27FC236}">
                <a16:creationId xmlns:a16="http://schemas.microsoft.com/office/drawing/2014/main" id="{58FB48CA-68C6-E736-BA25-D6DBF42C079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241927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3 ColumnFooter" descr="Classification: Confidential Contains PII: No">
            <a:extLst>
              <a:ext uri="{FF2B5EF4-FFF2-40B4-BE49-F238E27FC236}">
                <a16:creationId xmlns:a16="http://schemas.microsoft.com/office/drawing/2014/main" id="{05EC66FC-4C20-FEE9-6B41-09C14281771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5612811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3 Picture ColumnFooter" descr="Classification: Confidential Contains PII: No">
            <a:extLst>
              <a:ext uri="{FF2B5EF4-FFF2-40B4-BE49-F238E27FC236}">
                <a16:creationId xmlns:a16="http://schemas.microsoft.com/office/drawing/2014/main" id="{6C546C73-4FF0-6FB2-4177-E850E4A1C0F3}"/>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8591076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9C27109C-755C-4F21-F00E-0970DA07C90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37708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7" name="flSlideMaster.Vertical Title and TextFooter" descr="Classification: Confidential Contains PII: No">
            <a:extLst>
              <a:ext uri="{FF2B5EF4-FFF2-40B4-BE49-F238E27FC236}">
                <a16:creationId xmlns:a16="http://schemas.microsoft.com/office/drawing/2014/main" id="{70F699A6-D87D-0F60-6E00-EBB3BF2C523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189115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4" name="flSlideMaster.Title and ContentFooter" descr="Classification: Confidential Contains PII: No">
            <a:extLst>
              <a:ext uri="{FF2B5EF4-FFF2-40B4-BE49-F238E27FC236}">
                <a16:creationId xmlns:a16="http://schemas.microsoft.com/office/drawing/2014/main" id="{75EDB6D9-9ABD-FD0F-ECAF-CEF1A04E2C5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348989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36446-8A76-4E4F-A8F4-02477AC45A45}" type="slidenum">
              <a:rPr lang="en-IN" smtClean="0"/>
              <a:t>‹#›</a:t>
            </a:fld>
            <a:endParaRPr lang="en-IN"/>
          </a:p>
        </p:txBody>
      </p:sp>
      <p:sp>
        <p:nvSpPr>
          <p:cNvPr id="7" name="flSlideMaster.Section HeaderFooter" descr="Classification: Confidential Contains PII: No">
            <a:extLst>
              <a:ext uri="{FF2B5EF4-FFF2-40B4-BE49-F238E27FC236}">
                <a16:creationId xmlns:a16="http://schemas.microsoft.com/office/drawing/2014/main" id="{472424D1-70F2-6B72-9C38-EEFF938E0BD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4260989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007EB-DEAA-46F5-8A55-671777AB59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Two ContentFooter" descr="Classification: Confidential Contains PII: No">
            <a:extLst>
              <a:ext uri="{FF2B5EF4-FFF2-40B4-BE49-F238E27FC236}">
                <a16:creationId xmlns:a16="http://schemas.microsoft.com/office/drawing/2014/main" id="{4BA1A859-B8E2-7B11-8468-A39632915AB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172995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007EB-DEAA-46F5-8A55-671777AB595A}"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36446-8A76-4E4F-A8F4-02477AC45A45}" type="slidenum">
              <a:rPr lang="en-IN" smtClean="0"/>
              <a:t>‹#›</a:t>
            </a:fld>
            <a:endParaRPr lang="en-IN"/>
          </a:p>
        </p:txBody>
      </p:sp>
      <p:sp>
        <p:nvSpPr>
          <p:cNvPr id="10" name="flSlideMaster.ComparisonFooter" descr="Classification: Confidential Contains PII: No">
            <a:extLst>
              <a:ext uri="{FF2B5EF4-FFF2-40B4-BE49-F238E27FC236}">
                <a16:creationId xmlns:a16="http://schemas.microsoft.com/office/drawing/2014/main" id="{C0D1D768-73D3-3B64-3448-44572CDE10D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6698709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2536446-8A76-4E4F-A8F4-02477AC45A45}" type="slidenum">
              <a:rPr lang="en-IN" smtClean="0"/>
              <a:t>‹#›</a:t>
            </a:fld>
            <a:endParaRPr lang="en-IN"/>
          </a:p>
        </p:txBody>
      </p:sp>
      <p:sp>
        <p:nvSpPr>
          <p:cNvPr id="3" name="flSlideMaster.Title OnlyFooter" descr="Classification: Confidential Contains PII: No">
            <a:extLst>
              <a:ext uri="{FF2B5EF4-FFF2-40B4-BE49-F238E27FC236}">
                <a16:creationId xmlns:a16="http://schemas.microsoft.com/office/drawing/2014/main" id="{DB63183E-901A-351D-012B-56B678DCDA0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9574356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2536446-8A76-4E4F-A8F4-02477AC45A45}" type="slidenum">
              <a:rPr lang="en-IN" smtClean="0"/>
              <a:t>‹#›</a:t>
            </a:fld>
            <a:endParaRPr lang="en-IN"/>
          </a:p>
        </p:txBody>
      </p:sp>
      <p:sp>
        <p:nvSpPr>
          <p:cNvPr id="2" name="flSlideMaster.BlankFooter" descr="Classification: Confidential Contains PII: No">
            <a:extLst>
              <a:ext uri="{FF2B5EF4-FFF2-40B4-BE49-F238E27FC236}">
                <a16:creationId xmlns:a16="http://schemas.microsoft.com/office/drawing/2014/main" id="{536A9812-6565-4102-CC92-54A1F4A7F11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2717010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6007EB-DEAA-46F5-8A55-671777AB595A}" type="datetimeFigureOut">
              <a:rPr lang="en-IN" smtClean="0"/>
              <a:t>28-02-2024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Content with CaptionFooter" descr="Classification: Confidential Contains PII: No">
            <a:extLst>
              <a:ext uri="{FF2B5EF4-FFF2-40B4-BE49-F238E27FC236}">
                <a16:creationId xmlns:a16="http://schemas.microsoft.com/office/drawing/2014/main" id="{41F0F214-0203-C2B2-6BB2-B67F57181312}"/>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8035994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007EB-DEAA-46F5-8A55-671777AB59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36446-8A76-4E4F-A8F4-02477AC45A45}" type="slidenum">
              <a:rPr lang="en-IN" smtClean="0"/>
              <a:t>‹#›</a:t>
            </a:fld>
            <a:endParaRPr lang="en-IN"/>
          </a:p>
        </p:txBody>
      </p:sp>
      <p:sp>
        <p:nvSpPr>
          <p:cNvPr id="8" name="flSlideMaster.Picture with CaptionFooter" descr="Classification: Confidential Contains PII: No">
            <a:extLst>
              <a:ext uri="{FF2B5EF4-FFF2-40B4-BE49-F238E27FC236}">
                <a16:creationId xmlns:a16="http://schemas.microsoft.com/office/drawing/2014/main" id="{4D93CA6D-218C-8849-F2F0-53F6F327DD4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756634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6007EB-DEAA-46F5-8A55-671777AB595A}" type="datetimeFigureOut">
              <a:rPr lang="en-IN" smtClean="0"/>
              <a:t>28-02-2024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536446-8A76-4E4F-A8F4-02477AC45A45}" type="slidenum">
              <a:rPr lang="en-IN" smtClean="0"/>
              <a:t>‹#›</a:t>
            </a:fld>
            <a:endParaRPr lang="en-IN"/>
          </a:p>
        </p:txBody>
      </p:sp>
    </p:spTree>
    <p:extLst>
      <p:ext uri="{BB962C8B-B14F-4D97-AF65-F5344CB8AC3E}">
        <p14:creationId xmlns:p14="http://schemas.microsoft.com/office/powerpoint/2010/main" val="64068663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56FB-AC1B-2E3F-2AB3-7D90D8AB5F98}"/>
              </a:ext>
            </a:extLst>
          </p:cNvPr>
          <p:cNvSpPr>
            <a:spLocks noGrp="1"/>
          </p:cNvSpPr>
          <p:nvPr>
            <p:ph type="ctrTitle"/>
          </p:nvPr>
        </p:nvSpPr>
        <p:spPr>
          <a:xfrm>
            <a:off x="145623" y="182881"/>
            <a:ext cx="7870617" cy="2336800"/>
          </a:xfrm>
        </p:spPr>
        <p:txBody>
          <a:bodyPr/>
          <a:lstStyle/>
          <a:p>
            <a:r>
              <a:rPr lang="en-IN" sz="3600" dirty="0"/>
              <a:t>EXCEL FINAL ASSEMESSMENT</a:t>
            </a:r>
            <a:br>
              <a:rPr lang="en-IN" dirty="0"/>
            </a:br>
            <a:endParaRPr lang="en-IN" dirty="0"/>
          </a:p>
        </p:txBody>
      </p:sp>
      <p:sp>
        <p:nvSpPr>
          <p:cNvPr id="3" name="Subtitle 2">
            <a:extLst>
              <a:ext uri="{FF2B5EF4-FFF2-40B4-BE49-F238E27FC236}">
                <a16:creationId xmlns:a16="http://schemas.microsoft.com/office/drawing/2014/main" id="{A8AF1D13-892F-1ECA-0FDB-DE3903AD3022}"/>
              </a:ext>
            </a:extLst>
          </p:cNvPr>
          <p:cNvSpPr>
            <a:spLocks noGrp="1"/>
          </p:cNvSpPr>
          <p:nvPr>
            <p:ph type="subTitle" idx="1"/>
          </p:nvPr>
        </p:nvSpPr>
        <p:spPr/>
        <p:txBody>
          <a:bodyPr/>
          <a:lstStyle/>
          <a:p>
            <a:endParaRPr lang="en-IN" dirty="0"/>
          </a:p>
          <a:p>
            <a:endParaRPr lang="en-IN" dirty="0"/>
          </a:p>
        </p:txBody>
      </p:sp>
      <p:sp>
        <p:nvSpPr>
          <p:cNvPr id="4" name="Rectangle 3">
            <a:extLst>
              <a:ext uri="{FF2B5EF4-FFF2-40B4-BE49-F238E27FC236}">
                <a16:creationId xmlns:a16="http://schemas.microsoft.com/office/drawing/2014/main" id="{9CAFCED7-93BF-86B0-060D-C26CEE597C7A}"/>
              </a:ext>
            </a:extLst>
          </p:cNvPr>
          <p:cNvSpPr/>
          <p:nvPr/>
        </p:nvSpPr>
        <p:spPr>
          <a:xfrm>
            <a:off x="1154955" y="2519681"/>
            <a:ext cx="8050005" cy="2743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NAME:A.LOKESH</a:t>
            </a:r>
          </a:p>
          <a:p>
            <a:pPr algn="ctr"/>
            <a:endParaRPr lang="en-IN" dirty="0"/>
          </a:p>
          <a:p>
            <a:pPr algn="ctr"/>
            <a:r>
              <a:rPr lang="en-IN" dirty="0"/>
              <a:t>   </a:t>
            </a:r>
            <a:r>
              <a:rPr lang="en-IN" sz="2400" dirty="0"/>
              <a:t>EMP ID:4290</a:t>
            </a:r>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253776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AD47-4047-0399-B6C5-383418F73853}"/>
              </a:ext>
            </a:extLst>
          </p:cNvPr>
          <p:cNvSpPr>
            <a:spLocks noGrp="1"/>
          </p:cNvSpPr>
          <p:nvPr>
            <p:ph type="title"/>
          </p:nvPr>
        </p:nvSpPr>
        <p:spPr/>
        <p:txBody>
          <a:bodyPr/>
          <a:lstStyle/>
          <a:p>
            <a:r>
              <a:rPr lang="en-IN" dirty="0"/>
              <a:t>Q9</a:t>
            </a:r>
            <a:br>
              <a:rPr lang="en-IN" dirty="0"/>
            </a:br>
            <a:endParaRPr lang="en-IN" dirty="0"/>
          </a:p>
        </p:txBody>
      </p:sp>
      <p:sp>
        <p:nvSpPr>
          <p:cNvPr id="3" name="Content Placeholder 2">
            <a:extLst>
              <a:ext uri="{FF2B5EF4-FFF2-40B4-BE49-F238E27FC236}">
                <a16:creationId xmlns:a16="http://schemas.microsoft.com/office/drawing/2014/main" id="{F605AB35-A34B-1542-A7E8-726B65FB669E}"/>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E6F51541-14CA-83EA-7D66-949E8879BA10}"/>
              </a:ext>
            </a:extLst>
          </p:cNvPr>
          <p:cNvPicPr>
            <a:picLocks noChangeAspect="1"/>
          </p:cNvPicPr>
          <p:nvPr/>
        </p:nvPicPr>
        <p:blipFill>
          <a:blip r:embed="rId2"/>
          <a:stretch>
            <a:fillRect/>
          </a:stretch>
        </p:blipFill>
        <p:spPr>
          <a:xfrm>
            <a:off x="385834" y="1180058"/>
            <a:ext cx="10516162" cy="3824695"/>
          </a:xfrm>
          <a:prstGeom prst="rect">
            <a:avLst/>
          </a:prstGeom>
        </p:spPr>
      </p:pic>
      <p:sp>
        <p:nvSpPr>
          <p:cNvPr id="6" name="Rectangle 5">
            <a:extLst>
              <a:ext uri="{FF2B5EF4-FFF2-40B4-BE49-F238E27FC236}">
                <a16:creationId xmlns:a16="http://schemas.microsoft.com/office/drawing/2014/main" id="{E8AFD51E-CEE8-1914-91AC-1CF8AAA7DFB2}"/>
              </a:ext>
            </a:extLst>
          </p:cNvPr>
          <p:cNvSpPr/>
          <p:nvPr/>
        </p:nvSpPr>
        <p:spPr>
          <a:xfrm>
            <a:off x="528320" y="5435600"/>
            <a:ext cx="11135360" cy="1148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 I have filtered the channel title based on publish date which was released in 4-1-2018 and their corresponding views using </a:t>
            </a:r>
            <a:r>
              <a:rPr lang="en-IN" dirty="0" err="1"/>
              <a:t>xlookup</a:t>
            </a:r>
            <a:r>
              <a:rPr lang="en-IN" dirty="0"/>
              <a:t> from here we can infer that fresh media has more number of views compared to the other channel title</a:t>
            </a:r>
          </a:p>
        </p:txBody>
      </p:sp>
    </p:spTree>
    <p:extLst>
      <p:ext uri="{BB962C8B-B14F-4D97-AF65-F5344CB8AC3E}">
        <p14:creationId xmlns:p14="http://schemas.microsoft.com/office/powerpoint/2010/main" val="322980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03AB-3DD4-9187-1BF7-7CF2CBBDB0F4}"/>
              </a:ext>
            </a:extLst>
          </p:cNvPr>
          <p:cNvSpPr>
            <a:spLocks noGrp="1"/>
          </p:cNvSpPr>
          <p:nvPr>
            <p:ph type="title"/>
          </p:nvPr>
        </p:nvSpPr>
        <p:spPr/>
        <p:txBody>
          <a:bodyPr/>
          <a:lstStyle/>
          <a:p>
            <a:r>
              <a:rPr lang="en-IN" dirty="0"/>
              <a:t>Q10</a:t>
            </a:r>
            <a:br>
              <a:rPr lang="en-IN" dirty="0"/>
            </a:br>
            <a:endParaRPr lang="en-IN" dirty="0"/>
          </a:p>
        </p:txBody>
      </p:sp>
      <p:sp>
        <p:nvSpPr>
          <p:cNvPr id="3" name="Content Placeholder 2">
            <a:extLst>
              <a:ext uri="{FF2B5EF4-FFF2-40B4-BE49-F238E27FC236}">
                <a16:creationId xmlns:a16="http://schemas.microsoft.com/office/drawing/2014/main" id="{12EB3ECF-61A5-AFBB-B1FC-D3402CE1B583}"/>
              </a:ext>
            </a:extLst>
          </p:cNvPr>
          <p:cNvSpPr>
            <a:spLocks noGrp="1"/>
          </p:cNvSpPr>
          <p:nvPr>
            <p:ph idx="1"/>
          </p:nvPr>
        </p:nvSpPr>
        <p:spPr/>
        <p:txBody>
          <a:bodyPr/>
          <a:lstStyle/>
          <a:p>
            <a:endParaRPr lang="en-IN" dirty="0"/>
          </a:p>
          <a:p>
            <a:endParaRPr lang="en-IN" dirty="0"/>
          </a:p>
          <a:p>
            <a:endParaRPr lang="en-IN" dirty="0"/>
          </a:p>
        </p:txBody>
      </p:sp>
      <p:pic>
        <p:nvPicPr>
          <p:cNvPr id="5" name="Picture 4">
            <a:extLst>
              <a:ext uri="{FF2B5EF4-FFF2-40B4-BE49-F238E27FC236}">
                <a16:creationId xmlns:a16="http://schemas.microsoft.com/office/drawing/2014/main" id="{EBCD58D2-2BF2-AAC6-4CAF-A278F1013789}"/>
              </a:ext>
            </a:extLst>
          </p:cNvPr>
          <p:cNvPicPr>
            <a:picLocks noChangeAspect="1"/>
          </p:cNvPicPr>
          <p:nvPr/>
        </p:nvPicPr>
        <p:blipFill>
          <a:blip r:embed="rId2"/>
          <a:stretch>
            <a:fillRect/>
          </a:stretch>
        </p:blipFill>
        <p:spPr>
          <a:xfrm>
            <a:off x="458889" y="1346964"/>
            <a:ext cx="8776551" cy="3826869"/>
          </a:xfrm>
          <a:prstGeom prst="rect">
            <a:avLst/>
          </a:prstGeom>
        </p:spPr>
      </p:pic>
      <p:sp>
        <p:nvSpPr>
          <p:cNvPr id="6" name="Rectangle 5">
            <a:extLst>
              <a:ext uri="{FF2B5EF4-FFF2-40B4-BE49-F238E27FC236}">
                <a16:creationId xmlns:a16="http://schemas.microsoft.com/office/drawing/2014/main" id="{B7F8E6A2-A11A-A964-20EE-6DCFDB192EFB}"/>
              </a:ext>
            </a:extLst>
          </p:cNvPr>
          <p:cNvSpPr/>
          <p:nvPr/>
        </p:nvSpPr>
        <p:spPr>
          <a:xfrm>
            <a:off x="487680" y="5405120"/>
            <a:ext cx="9895840" cy="10429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 you can see from the graph that sum of views , comment count , likes increased 50% from 2017 to 2018</a:t>
            </a:r>
          </a:p>
        </p:txBody>
      </p:sp>
    </p:spTree>
    <p:extLst>
      <p:ext uri="{BB962C8B-B14F-4D97-AF65-F5344CB8AC3E}">
        <p14:creationId xmlns:p14="http://schemas.microsoft.com/office/powerpoint/2010/main" val="330615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F909-23DC-A509-724C-192F4897AAEA}"/>
              </a:ext>
            </a:extLst>
          </p:cNvPr>
          <p:cNvSpPr>
            <a:spLocks noGrp="1"/>
          </p:cNvSpPr>
          <p:nvPr>
            <p:ph type="title"/>
          </p:nvPr>
        </p:nvSpPr>
        <p:spPr/>
        <p:txBody>
          <a:bodyPr/>
          <a:lstStyle/>
          <a:p>
            <a:r>
              <a:rPr lang="en-IN" dirty="0"/>
              <a:t>Q11</a:t>
            </a:r>
            <a:br>
              <a:rPr lang="en-IN" dirty="0"/>
            </a:br>
            <a:endParaRPr lang="en-IN" dirty="0"/>
          </a:p>
        </p:txBody>
      </p:sp>
      <p:sp>
        <p:nvSpPr>
          <p:cNvPr id="3" name="Content Placeholder 2">
            <a:extLst>
              <a:ext uri="{FF2B5EF4-FFF2-40B4-BE49-F238E27FC236}">
                <a16:creationId xmlns:a16="http://schemas.microsoft.com/office/drawing/2014/main" id="{5D478812-FB98-41A5-883A-B253E5532989}"/>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3C5B8F35-8EA9-9BFA-3FA9-647EE9C3B071}"/>
              </a:ext>
            </a:extLst>
          </p:cNvPr>
          <p:cNvPicPr>
            <a:picLocks noChangeAspect="1"/>
          </p:cNvPicPr>
          <p:nvPr/>
        </p:nvPicPr>
        <p:blipFill>
          <a:blip r:embed="rId2"/>
          <a:stretch>
            <a:fillRect/>
          </a:stretch>
        </p:blipFill>
        <p:spPr>
          <a:xfrm>
            <a:off x="330005" y="1294679"/>
            <a:ext cx="10070837" cy="4435561"/>
          </a:xfrm>
          <a:prstGeom prst="rect">
            <a:avLst/>
          </a:prstGeom>
        </p:spPr>
      </p:pic>
    </p:spTree>
    <p:extLst>
      <p:ext uri="{BB962C8B-B14F-4D97-AF65-F5344CB8AC3E}">
        <p14:creationId xmlns:p14="http://schemas.microsoft.com/office/powerpoint/2010/main" val="208866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9E7A-4125-3CC4-230F-6B11D93233BB}"/>
              </a:ext>
            </a:extLst>
          </p:cNvPr>
          <p:cNvSpPr>
            <a:spLocks noGrp="1"/>
          </p:cNvSpPr>
          <p:nvPr>
            <p:ph type="title"/>
          </p:nvPr>
        </p:nvSpPr>
        <p:spPr/>
        <p:txBody>
          <a:bodyPr/>
          <a:lstStyle/>
          <a:p>
            <a:r>
              <a:rPr lang="en-IN" dirty="0"/>
              <a:t>Q12</a:t>
            </a:r>
            <a:br>
              <a:rPr lang="en-IN" dirty="0"/>
            </a:br>
            <a:endParaRPr lang="en-IN" dirty="0"/>
          </a:p>
        </p:txBody>
      </p:sp>
      <p:sp>
        <p:nvSpPr>
          <p:cNvPr id="3" name="Content Placeholder 2">
            <a:extLst>
              <a:ext uri="{FF2B5EF4-FFF2-40B4-BE49-F238E27FC236}">
                <a16:creationId xmlns:a16="http://schemas.microsoft.com/office/drawing/2014/main" id="{7530B4A6-68D0-43C6-987B-3F05B64086C6}"/>
              </a:ext>
            </a:extLst>
          </p:cNvPr>
          <p:cNvSpPr>
            <a:spLocks noGrp="1"/>
          </p:cNvSpPr>
          <p:nvPr>
            <p:ph idx="1"/>
          </p:nvPr>
        </p:nvSpPr>
        <p:spPr/>
        <p:txBody>
          <a:bodyPr/>
          <a:lstStyle/>
          <a:p>
            <a:endParaRPr lang="en-IN" dirty="0"/>
          </a:p>
          <a:p>
            <a:endParaRPr lang="en-IN" dirty="0"/>
          </a:p>
        </p:txBody>
      </p:sp>
    </p:spTree>
    <p:extLst>
      <p:ext uri="{BB962C8B-B14F-4D97-AF65-F5344CB8AC3E}">
        <p14:creationId xmlns:p14="http://schemas.microsoft.com/office/powerpoint/2010/main" val="387910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C940-3424-D19F-85A5-194D936744EC}"/>
              </a:ext>
            </a:extLst>
          </p:cNvPr>
          <p:cNvSpPr>
            <a:spLocks noGrp="1"/>
          </p:cNvSpPr>
          <p:nvPr>
            <p:ph type="title"/>
          </p:nvPr>
        </p:nvSpPr>
        <p:spPr/>
        <p:txBody>
          <a:bodyPr/>
          <a:lstStyle/>
          <a:p>
            <a:r>
              <a:rPr lang="en-IN" dirty="0"/>
              <a:t>Q13</a:t>
            </a:r>
            <a:br>
              <a:rPr lang="en-IN" dirty="0"/>
            </a:br>
            <a:endParaRPr lang="en-IN" dirty="0"/>
          </a:p>
        </p:txBody>
      </p:sp>
      <p:sp>
        <p:nvSpPr>
          <p:cNvPr id="3" name="Content Placeholder 2">
            <a:extLst>
              <a:ext uri="{FF2B5EF4-FFF2-40B4-BE49-F238E27FC236}">
                <a16:creationId xmlns:a16="http://schemas.microsoft.com/office/drawing/2014/main" id="{DBC380B8-8DE0-DEFC-5846-5F558FB71DBE}"/>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3224BF0E-75AF-AFFA-2B1F-E067D03D35BB}"/>
              </a:ext>
            </a:extLst>
          </p:cNvPr>
          <p:cNvPicPr>
            <a:picLocks noChangeAspect="1"/>
          </p:cNvPicPr>
          <p:nvPr/>
        </p:nvPicPr>
        <p:blipFill>
          <a:blip r:embed="rId2"/>
          <a:stretch>
            <a:fillRect/>
          </a:stretch>
        </p:blipFill>
        <p:spPr>
          <a:xfrm>
            <a:off x="442911" y="1165283"/>
            <a:ext cx="5470209" cy="4947675"/>
          </a:xfrm>
          <a:prstGeom prst="rect">
            <a:avLst/>
          </a:prstGeom>
        </p:spPr>
      </p:pic>
      <p:sp>
        <p:nvSpPr>
          <p:cNvPr id="6" name="Rectangle 5">
            <a:extLst>
              <a:ext uri="{FF2B5EF4-FFF2-40B4-BE49-F238E27FC236}">
                <a16:creationId xmlns:a16="http://schemas.microsoft.com/office/drawing/2014/main" id="{0C783D9B-D3F4-8F43-8C8B-C238E35EFD5F}"/>
              </a:ext>
            </a:extLst>
          </p:cNvPr>
          <p:cNvSpPr/>
          <p:nvPr/>
        </p:nvSpPr>
        <p:spPr>
          <a:xfrm>
            <a:off x="7335520" y="1280160"/>
            <a:ext cx="2499360" cy="462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From this we an infer that entertainment has the more number of comment count compared to other categories</a:t>
            </a:r>
          </a:p>
        </p:txBody>
      </p:sp>
    </p:spTree>
    <p:extLst>
      <p:ext uri="{BB962C8B-B14F-4D97-AF65-F5344CB8AC3E}">
        <p14:creationId xmlns:p14="http://schemas.microsoft.com/office/powerpoint/2010/main" val="192998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4B7A-1A2E-77E5-4BED-7886A3033615}"/>
              </a:ext>
            </a:extLst>
          </p:cNvPr>
          <p:cNvSpPr>
            <a:spLocks noGrp="1"/>
          </p:cNvSpPr>
          <p:nvPr>
            <p:ph type="title"/>
          </p:nvPr>
        </p:nvSpPr>
        <p:spPr/>
        <p:txBody>
          <a:bodyPr/>
          <a:lstStyle/>
          <a:p>
            <a:r>
              <a:rPr lang="en-IN" dirty="0"/>
              <a:t>Q14</a:t>
            </a:r>
            <a:br>
              <a:rPr lang="en-IN" dirty="0"/>
            </a:br>
            <a:endParaRPr lang="en-IN" dirty="0"/>
          </a:p>
        </p:txBody>
      </p:sp>
      <p:pic>
        <p:nvPicPr>
          <p:cNvPr id="5" name="Content Placeholder 4">
            <a:extLst>
              <a:ext uri="{FF2B5EF4-FFF2-40B4-BE49-F238E27FC236}">
                <a16:creationId xmlns:a16="http://schemas.microsoft.com/office/drawing/2014/main" id="{2FBFDBA6-99D2-75C3-7493-E64098D488D7}"/>
              </a:ext>
            </a:extLst>
          </p:cNvPr>
          <p:cNvPicPr>
            <a:picLocks noGrp="1" noChangeAspect="1"/>
          </p:cNvPicPr>
          <p:nvPr>
            <p:ph idx="1"/>
          </p:nvPr>
        </p:nvPicPr>
        <p:blipFill>
          <a:blip r:embed="rId2"/>
          <a:stretch>
            <a:fillRect/>
          </a:stretch>
        </p:blipFill>
        <p:spPr>
          <a:xfrm>
            <a:off x="280353" y="1467168"/>
            <a:ext cx="9517470" cy="3074352"/>
          </a:xfrm>
        </p:spPr>
      </p:pic>
    </p:spTree>
    <p:extLst>
      <p:ext uri="{BB962C8B-B14F-4D97-AF65-F5344CB8AC3E}">
        <p14:creationId xmlns:p14="http://schemas.microsoft.com/office/powerpoint/2010/main" val="57289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0E50-B2B2-5EDA-CFBF-0971F04DAC7B}"/>
              </a:ext>
            </a:extLst>
          </p:cNvPr>
          <p:cNvSpPr>
            <a:spLocks noGrp="1"/>
          </p:cNvSpPr>
          <p:nvPr>
            <p:ph type="title"/>
          </p:nvPr>
        </p:nvSpPr>
        <p:spPr/>
        <p:txBody>
          <a:bodyPr/>
          <a:lstStyle/>
          <a:p>
            <a:r>
              <a:rPr lang="en-IN" dirty="0"/>
              <a:t>Q15</a:t>
            </a:r>
            <a:br>
              <a:rPr lang="en-IN" dirty="0"/>
            </a:br>
            <a:endParaRPr lang="en-IN" dirty="0"/>
          </a:p>
        </p:txBody>
      </p:sp>
      <p:sp>
        <p:nvSpPr>
          <p:cNvPr id="3" name="Content Placeholder 2">
            <a:extLst>
              <a:ext uri="{FF2B5EF4-FFF2-40B4-BE49-F238E27FC236}">
                <a16:creationId xmlns:a16="http://schemas.microsoft.com/office/drawing/2014/main" id="{40804A36-8307-CAB4-49B8-4EE79BDD7B13}"/>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02CDD13F-D760-87A6-48E8-97DD0486817A}"/>
              </a:ext>
            </a:extLst>
          </p:cNvPr>
          <p:cNvPicPr>
            <a:picLocks noChangeAspect="1"/>
          </p:cNvPicPr>
          <p:nvPr/>
        </p:nvPicPr>
        <p:blipFill>
          <a:blip r:embed="rId2"/>
          <a:stretch>
            <a:fillRect/>
          </a:stretch>
        </p:blipFill>
        <p:spPr>
          <a:xfrm>
            <a:off x="482977" y="1152983"/>
            <a:ext cx="10670078" cy="3851770"/>
          </a:xfrm>
          <a:prstGeom prst="rect">
            <a:avLst/>
          </a:prstGeom>
        </p:spPr>
      </p:pic>
      <p:sp>
        <p:nvSpPr>
          <p:cNvPr id="6" name="Rectangle 5">
            <a:extLst>
              <a:ext uri="{FF2B5EF4-FFF2-40B4-BE49-F238E27FC236}">
                <a16:creationId xmlns:a16="http://schemas.microsoft.com/office/drawing/2014/main" id="{37D4A562-B7B3-804C-AD0C-63C76EACC6D2}"/>
              </a:ext>
            </a:extLst>
          </p:cNvPr>
          <p:cNvSpPr/>
          <p:nvPr/>
        </p:nvSpPr>
        <p:spPr>
          <a:xfrm>
            <a:off x="1026160" y="5333998"/>
            <a:ext cx="9469120" cy="1198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 have used correlation formula for each of the column from this we can infer</a:t>
            </a:r>
          </a:p>
          <a:p>
            <a:pPr algn="ctr"/>
            <a:r>
              <a:rPr lang="en-IN" dirty="0"/>
              <a:t>That relation between likes and comment count is more compared to the other columns</a:t>
            </a:r>
          </a:p>
          <a:p>
            <a:pPr algn="ctr"/>
            <a:endParaRPr lang="en-IN" dirty="0"/>
          </a:p>
        </p:txBody>
      </p:sp>
    </p:spTree>
    <p:extLst>
      <p:ext uri="{BB962C8B-B14F-4D97-AF65-F5344CB8AC3E}">
        <p14:creationId xmlns:p14="http://schemas.microsoft.com/office/powerpoint/2010/main" val="205393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D0D0-DEC3-97A2-587D-BA0ADCE028AE}"/>
              </a:ext>
            </a:extLst>
          </p:cNvPr>
          <p:cNvSpPr>
            <a:spLocks noGrp="1"/>
          </p:cNvSpPr>
          <p:nvPr>
            <p:ph type="title"/>
          </p:nvPr>
        </p:nvSpPr>
        <p:spPr/>
        <p:txBody>
          <a:bodyPr/>
          <a:lstStyle/>
          <a:p>
            <a:r>
              <a:rPr lang="en-IN" dirty="0"/>
              <a:t>Q16</a:t>
            </a:r>
            <a:br>
              <a:rPr lang="en-IN" dirty="0"/>
            </a:br>
            <a:endParaRPr lang="en-IN" dirty="0"/>
          </a:p>
        </p:txBody>
      </p:sp>
      <p:sp>
        <p:nvSpPr>
          <p:cNvPr id="3" name="Content Placeholder 2">
            <a:extLst>
              <a:ext uri="{FF2B5EF4-FFF2-40B4-BE49-F238E27FC236}">
                <a16:creationId xmlns:a16="http://schemas.microsoft.com/office/drawing/2014/main" id="{CE34C949-8972-1C69-FCE5-BC246E7E3192}"/>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211B717C-9DA9-A47C-7864-A53102A27E4A}"/>
              </a:ext>
            </a:extLst>
          </p:cNvPr>
          <p:cNvPicPr>
            <a:picLocks noChangeAspect="1"/>
          </p:cNvPicPr>
          <p:nvPr/>
        </p:nvPicPr>
        <p:blipFill>
          <a:blip r:embed="rId2"/>
          <a:stretch>
            <a:fillRect/>
          </a:stretch>
        </p:blipFill>
        <p:spPr>
          <a:xfrm>
            <a:off x="249947" y="1482859"/>
            <a:ext cx="9436585" cy="3587934"/>
          </a:xfrm>
          <a:prstGeom prst="rect">
            <a:avLst/>
          </a:prstGeom>
        </p:spPr>
      </p:pic>
      <p:sp>
        <p:nvSpPr>
          <p:cNvPr id="6" name="Rectangle 5">
            <a:extLst>
              <a:ext uri="{FF2B5EF4-FFF2-40B4-BE49-F238E27FC236}">
                <a16:creationId xmlns:a16="http://schemas.microsoft.com/office/drawing/2014/main" id="{83EF0103-4F69-C844-6B82-3ACE2CD14F98}"/>
              </a:ext>
            </a:extLst>
          </p:cNvPr>
          <p:cNvSpPr/>
          <p:nvPr/>
        </p:nvSpPr>
        <p:spPr>
          <a:xfrm>
            <a:off x="812800" y="5405120"/>
            <a:ext cx="9404723" cy="1000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Created the map for the different states across the country</a:t>
            </a:r>
          </a:p>
          <a:p>
            <a:pPr algn="ctr"/>
            <a:endParaRPr lang="en-IN" dirty="0"/>
          </a:p>
        </p:txBody>
      </p:sp>
    </p:spTree>
    <p:extLst>
      <p:ext uri="{BB962C8B-B14F-4D97-AF65-F5344CB8AC3E}">
        <p14:creationId xmlns:p14="http://schemas.microsoft.com/office/powerpoint/2010/main" val="6291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6BE1-B6D3-4E98-89C8-C14E66AC669C}"/>
              </a:ext>
            </a:extLst>
          </p:cNvPr>
          <p:cNvSpPr>
            <a:spLocks noGrp="1"/>
          </p:cNvSpPr>
          <p:nvPr>
            <p:ph type="title"/>
          </p:nvPr>
        </p:nvSpPr>
        <p:spPr/>
        <p:txBody>
          <a:bodyPr/>
          <a:lstStyle/>
          <a:p>
            <a:r>
              <a:rPr lang="en-IN" dirty="0"/>
              <a:t>Q17</a:t>
            </a:r>
            <a:br>
              <a:rPr lang="en-IN" dirty="0"/>
            </a:br>
            <a:endParaRPr lang="en-IN" dirty="0"/>
          </a:p>
        </p:txBody>
      </p:sp>
      <p:sp>
        <p:nvSpPr>
          <p:cNvPr id="8" name="Content Placeholder 7">
            <a:extLst>
              <a:ext uri="{FF2B5EF4-FFF2-40B4-BE49-F238E27FC236}">
                <a16:creationId xmlns:a16="http://schemas.microsoft.com/office/drawing/2014/main" id="{F587DB82-827E-37FE-17B5-FD7B7B665CD4}"/>
              </a:ext>
            </a:extLst>
          </p:cNvPr>
          <p:cNvSpPr>
            <a:spLocks noGrp="1"/>
          </p:cNvSpPr>
          <p:nvPr>
            <p:ph idx="1"/>
          </p:nvPr>
        </p:nvSpPr>
        <p:spPr/>
        <p:txBody>
          <a:bodyPr/>
          <a:lstStyle/>
          <a:p>
            <a:endParaRPr lang="en-IN" dirty="0"/>
          </a:p>
          <a:p>
            <a:endParaRPr lang="en-IN" dirty="0"/>
          </a:p>
        </p:txBody>
      </p:sp>
      <p:pic>
        <p:nvPicPr>
          <p:cNvPr id="10" name="Picture 9">
            <a:extLst>
              <a:ext uri="{FF2B5EF4-FFF2-40B4-BE49-F238E27FC236}">
                <a16:creationId xmlns:a16="http://schemas.microsoft.com/office/drawing/2014/main" id="{2C563116-B465-6E6D-52DF-9A29276ECFCE}"/>
              </a:ext>
            </a:extLst>
          </p:cNvPr>
          <p:cNvPicPr>
            <a:picLocks noChangeAspect="1"/>
          </p:cNvPicPr>
          <p:nvPr/>
        </p:nvPicPr>
        <p:blipFill>
          <a:blip r:embed="rId2"/>
          <a:stretch>
            <a:fillRect/>
          </a:stretch>
        </p:blipFill>
        <p:spPr>
          <a:xfrm>
            <a:off x="564351" y="1474383"/>
            <a:ext cx="8193569" cy="4296927"/>
          </a:xfrm>
          <a:prstGeom prst="rect">
            <a:avLst/>
          </a:prstGeom>
        </p:spPr>
      </p:pic>
    </p:spTree>
    <p:extLst>
      <p:ext uri="{BB962C8B-B14F-4D97-AF65-F5344CB8AC3E}">
        <p14:creationId xmlns:p14="http://schemas.microsoft.com/office/powerpoint/2010/main" val="212807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02D-EF57-9C93-0976-8CBF9F5910E0}"/>
              </a:ext>
            </a:extLst>
          </p:cNvPr>
          <p:cNvSpPr>
            <a:spLocks noGrp="1"/>
          </p:cNvSpPr>
          <p:nvPr>
            <p:ph type="title"/>
          </p:nvPr>
        </p:nvSpPr>
        <p:spPr/>
        <p:txBody>
          <a:bodyPr/>
          <a:lstStyle/>
          <a:p>
            <a:r>
              <a:rPr lang="en-IN" dirty="0"/>
              <a:t>Q18</a:t>
            </a:r>
            <a:br>
              <a:rPr lang="en-IN" dirty="0"/>
            </a:br>
            <a:endParaRPr lang="en-IN" dirty="0"/>
          </a:p>
        </p:txBody>
      </p:sp>
      <p:pic>
        <p:nvPicPr>
          <p:cNvPr id="5" name="Content Placeholder 4">
            <a:extLst>
              <a:ext uri="{FF2B5EF4-FFF2-40B4-BE49-F238E27FC236}">
                <a16:creationId xmlns:a16="http://schemas.microsoft.com/office/drawing/2014/main" id="{E14B46F3-8124-E10D-1353-B7B557E936FC}"/>
              </a:ext>
            </a:extLst>
          </p:cNvPr>
          <p:cNvPicPr>
            <a:picLocks noGrp="1" noChangeAspect="1"/>
          </p:cNvPicPr>
          <p:nvPr>
            <p:ph idx="1"/>
          </p:nvPr>
        </p:nvPicPr>
        <p:blipFill>
          <a:blip r:embed="rId2"/>
          <a:stretch>
            <a:fillRect/>
          </a:stretch>
        </p:blipFill>
        <p:spPr>
          <a:xfrm>
            <a:off x="1067545" y="1614244"/>
            <a:ext cx="8860265" cy="3577515"/>
          </a:xfrm>
        </p:spPr>
      </p:pic>
      <p:sp>
        <p:nvSpPr>
          <p:cNvPr id="6" name="Rectangle 5">
            <a:extLst>
              <a:ext uri="{FF2B5EF4-FFF2-40B4-BE49-F238E27FC236}">
                <a16:creationId xmlns:a16="http://schemas.microsoft.com/office/drawing/2014/main" id="{86AEEC7D-0AF5-EF7C-A6A0-D2F5CE322892}"/>
              </a:ext>
            </a:extLst>
          </p:cNvPr>
          <p:cNvSpPr/>
          <p:nvPr/>
        </p:nvSpPr>
        <p:spPr>
          <a:xfrm>
            <a:off x="1067545" y="5486400"/>
            <a:ext cx="9488695"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From this we can infer that in 2017 likes were growing constantly and there is a sudden change in 1</a:t>
            </a:r>
            <a:r>
              <a:rPr lang="en-IN" baseline="30000" dirty="0"/>
              <a:t>st</a:t>
            </a:r>
            <a:r>
              <a:rPr lang="en-IN" dirty="0"/>
              <a:t> quarter </a:t>
            </a:r>
            <a:r>
              <a:rPr lang="en-IN" dirty="0" err="1"/>
              <a:t>wheres</a:t>
            </a:r>
            <a:r>
              <a:rPr lang="en-IN" dirty="0"/>
              <a:t> dislikes is constant in both the years</a:t>
            </a:r>
          </a:p>
          <a:p>
            <a:pPr algn="ctr"/>
            <a:endParaRPr lang="en-IN" dirty="0"/>
          </a:p>
        </p:txBody>
      </p:sp>
    </p:spTree>
    <p:extLst>
      <p:ext uri="{BB962C8B-B14F-4D97-AF65-F5344CB8AC3E}">
        <p14:creationId xmlns:p14="http://schemas.microsoft.com/office/powerpoint/2010/main" val="220618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79E2-BEBD-450F-E8FE-73E8FB77C2CA}"/>
              </a:ext>
            </a:extLst>
          </p:cNvPr>
          <p:cNvSpPr>
            <a:spLocks noGrp="1"/>
          </p:cNvSpPr>
          <p:nvPr>
            <p:ph type="title"/>
          </p:nvPr>
        </p:nvSpPr>
        <p:spPr/>
        <p:txBody>
          <a:bodyPr/>
          <a:lstStyle/>
          <a:p>
            <a:r>
              <a:rPr lang="en-IN" dirty="0"/>
              <a:t>Q1</a:t>
            </a:r>
          </a:p>
        </p:txBody>
      </p:sp>
      <p:pic>
        <p:nvPicPr>
          <p:cNvPr id="5" name="Picture 4">
            <a:extLst>
              <a:ext uri="{FF2B5EF4-FFF2-40B4-BE49-F238E27FC236}">
                <a16:creationId xmlns:a16="http://schemas.microsoft.com/office/drawing/2014/main" id="{D9F74F48-0E29-9A24-53D1-AA3097939F0B}"/>
              </a:ext>
            </a:extLst>
          </p:cNvPr>
          <p:cNvPicPr>
            <a:picLocks noChangeAspect="1"/>
          </p:cNvPicPr>
          <p:nvPr/>
        </p:nvPicPr>
        <p:blipFill>
          <a:blip r:embed="rId2"/>
          <a:stretch>
            <a:fillRect/>
          </a:stretch>
        </p:blipFill>
        <p:spPr>
          <a:xfrm>
            <a:off x="416560" y="1152983"/>
            <a:ext cx="5594945" cy="1721288"/>
          </a:xfrm>
          <a:prstGeom prst="rect">
            <a:avLst/>
          </a:prstGeom>
        </p:spPr>
      </p:pic>
      <p:pic>
        <p:nvPicPr>
          <p:cNvPr id="7" name="Picture 6">
            <a:extLst>
              <a:ext uri="{FF2B5EF4-FFF2-40B4-BE49-F238E27FC236}">
                <a16:creationId xmlns:a16="http://schemas.microsoft.com/office/drawing/2014/main" id="{6A0BE00F-B248-47E2-1387-5B2C73ADA5D6}"/>
              </a:ext>
            </a:extLst>
          </p:cNvPr>
          <p:cNvPicPr>
            <a:picLocks noChangeAspect="1"/>
          </p:cNvPicPr>
          <p:nvPr/>
        </p:nvPicPr>
        <p:blipFill>
          <a:blip r:embed="rId3"/>
          <a:stretch>
            <a:fillRect/>
          </a:stretch>
        </p:blipFill>
        <p:spPr>
          <a:xfrm>
            <a:off x="1019710" y="3058161"/>
            <a:ext cx="3873699" cy="3664138"/>
          </a:xfrm>
          <a:prstGeom prst="rect">
            <a:avLst/>
          </a:prstGeom>
        </p:spPr>
      </p:pic>
      <p:sp>
        <p:nvSpPr>
          <p:cNvPr id="8" name="Rectangle 7">
            <a:extLst>
              <a:ext uri="{FF2B5EF4-FFF2-40B4-BE49-F238E27FC236}">
                <a16:creationId xmlns:a16="http://schemas.microsoft.com/office/drawing/2014/main" id="{0A984E81-46A3-050B-13DF-D18D8D4AE7AC}"/>
              </a:ext>
            </a:extLst>
          </p:cNvPr>
          <p:cNvSpPr/>
          <p:nvPr/>
        </p:nvSpPr>
        <p:spPr>
          <a:xfrm>
            <a:off x="6908800" y="1853248"/>
            <a:ext cx="4358640" cy="3576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 data cleaning we have to remove duplicates and remove the null values so we used the option remove </a:t>
            </a:r>
            <a:r>
              <a:rPr lang="en-IN" dirty="0" err="1"/>
              <a:t>dupliacates</a:t>
            </a:r>
            <a:r>
              <a:rPr lang="en-IN" dirty="0"/>
              <a:t> from the data tab and therefore there were no duplicates found and replacing  null values we have filled the cell and for non cells we put no values</a:t>
            </a:r>
          </a:p>
          <a:p>
            <a:pPr algn="ctr"/>
            <a:endParaRPr lang="en-IN" dirty="0"/>
          </a:p>
        </p:txBody>
      </p:sp>
    </p:spTree>
    <p:extLst>
      <p:ext uri="{BB962C8B-B14F-4D97-AF65-F5344CB8AC3E}">
        <p14:creationId xmlns:p14="http://schemas.microsoft.com/office/powerpoint/2010/main" val="106806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848D-D2EB-459A-2F46-694C9F287669}"/>
              </a:ext>
            </a:extLst>
          </p:cNvPr>
          <p:cNvSpPr>
            <a:spLocks noGrp="1"/>
          </p:cNvSpPr>
          <p:nvPr>
            <p:ph type="title"/>
          </p:nvPr>
        </p:nvSpPr>
        <p:spPr/>
        <p:txBody>
          <a:bodyPr/>
          <a:lstStyle/>
          <a:p>
            <a:r>
              <a:rPr lang="en-IN" dirty="0"/>
              <a:t>Q19</a:t>
            </a:r>
            <a:br>
              <a:rPr lang="en-IN" dirty="0"/>
            </a:br>
            <a:endParaRPr lang="en-IN" dirty="0"/>
          </a:p>
        </p:txBody>
      </p:sp>
      <p:sp>
        <p:nvSpPr>
          <p:cNvPr id="3" name="Content Placeholder 2">
            <a:extLst>
              <a:ext uri="{FF2B5EF4-FFF2-40B4-BE49-F238E27FC236}">
                <a16:creationId xmlns:a16="http://schemas.microsoft.com/office/drawing/2014/main" id="{B6F307D5-7DC4-4613-0F0C-D8E3FB2C519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1737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9805-B60C-EFE8-9964-88D58DC7A525}"/>
              </a:ext>
            </a:extLst>
          </p:cNvPr>
          <p:cNvSpPr>
            <a:spLocks noGrp="1"/>
          </p:cNvSpPr>
          <p:nvPr>
            <p:ph type="title"/>
          </p:nvPr>
        </p:nvSpPr>
        <p:spPr/>
        <p:txBody>
          <a:bodyPr/>
          <a:lstStyle/>
          <a:p>
            <a:r>
              <a:rPr lang="en-IN" dirty="0"/>
              <a:t>Q20</a:t>
            </a:r>
            <a:br>
              <a:rPr lang="en-IN" dirty="0"/>
            </a:br>
            <a:endParaRPr lang="en-IN" dirty="0"/>
          </a:p>
        </p:txBody>
      </p:sp>
      <p:sp>
        <p:nvSpPr>
          <p:cNvPr id="3" name="Content Placeholder 2">
            <a:extLst>
              <a:ext uri="{FF2B5EF4-FFF2-40B4-BE49-F238E27FC236}">
                <a16:creationId xmlns:a16="http://schemas.microsoft.com/office/drawing/2014/main" id="{676B5B0E-38CA-A032-F91B-D28383FE4BE3}"/>
              </a:ext>
            </a:extLst>
          </p:cNvPr>
          <p:cNvSpPr>
            <a:spLocks noGrp="1"/>
          </p:cNvSpPr>
          <p:nvPr>
            <p:ph idx="1"/>
          </p:nvPr>
        </p:nvSpPr>
        <p:spPr/>
        <p:txBody>
          <a:bodyPr/>
          <a:lstStyle/>
          <a:p>
            <a:endParaRPr lang="en-IN" dirty="0"/>
          </a:p>
          <a:p>
            <a:endParaRPr lang="en-IN" dirty="0"/>
          </a:p>
        </p:txBody>
      </p:sp>
    </p:spTree>
    <p:extLst>
      <p:ext uri="{BB962C8B-B14F-4D97-AF65-F5344CB8AC3E}">
        <p14:creationId xmlns:p14="http://schemas.microsoft.com/office/powerpoint/2010/main" val="264656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49FD-28CF-5B80-B1BF-B047C9E57A1F}"/>
              </a:ext>
            </a:extLst>
          </p:cNvPr>
          <p:cNvSpPr>
            <a:spLocks noGrp="1"/>
          </p:cNvSpPr>
          <p:nvPr>
            <p:ph type="title"/>
          </p:nvPr>
        </p:nvSpPr>
        <p:spPr/>
        <p:txBody>
          <a:bodyPr/>
          <a:lstStyle/>
          <a:p>
            <a:r>
              <a:rPr lang="en-IN" dirty="0"/>
              <a:t>Q2</a:t>
            </a:r>
            <a:br>
              <a:rPr lang="en-IN" dirty="0"/>
            </a:br>
            <a:endParaRPr lang="en-IN" dirty="0"/>
          </a:p>
        </p:txBody>
      </p:sp>
      <p:graphicFrame>
        <p:nvGraphicFramePr>
          <p:cNvPr id="4" name="Content Placeholder 3">
            <a:extLst>
              <a:ext uri="{FF2B5EF4-FFF2-40B4-BE49-F238E27FC236}">
                <a16:creationId xmlns:a16="http://schemas.microsoft.com/office/drawing/2014/main" id="{0D130950-2004-4CAC-80CD-46FC517C2506}"/>
              </a:ext>
            </a:extLst>
          </p:cNvPr>
          <p:cNvGraphicFramePr>
            <a:graphicFrameLocks noGrp="1"/>
          </p:cNvGraphicFramePr>
          <p:nvPr>
            <p:ph idx="1"/>
            <p:extLst>
              <p:ext uri="{D42A27DB-BD31-4B8C-83A1-F6EECF244321}">
                <p14:modId xmlns:p14="http://schemas.microsoft.com/office/powerpoint/2010/main" val="1573322234"/>
              </p:ext>
            </p:extLst>
          </p:nvPr>
        </p:nvGraphicFramePr>
        <p:xfrm>
          <a:off x="646111" y="2184718"/>
          <a:ext cx="6984049" cy="38401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650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3C6-66B8-5B3B-DCF3-4A58669150B8}"/>
              </a:ext>
            </a:extLst>
          </p:cNvPr>
          <p:cNvSpPr>
            <a:spLocks noGrp="1"/>
          </p:cNvSpPr>
          <p:nvPr>
            <p:ph type="title"/>
          </p:nvPr>
        </p:nvSpPr>
        <p:spPr/>
        <p:txBody>
          <a:bodyPr/>
          <a:lstStyle/>
          <a:p>
            <a:r>
              <a:rPr lang="en-IN" dirty="0"/>
              <a:t>Q3</a:t>
            </a:r>
            <a:br>
              <a:rPr lang="en-IN" dirty="0"/>
            </a:br>
            <a:endParaRPr lang="en-IN" dirty="0"/>
          </a:p>
        </p:txBody>
      </p:sp>
      <p:pic>
        <p:nvPicPr>
          <p:cNvPr id="5" name="Content Placeholder 4">
            <a:extLst>
              <a:ext uri="{FF2B5EF4-FFF2-40B4-BE49-F238E27FC236}">
                <a16:creationId xmlns:a16="http://schemas.microsoft.com/office/drawing/2014/main" id="{017B9CFF-7588-404A-DE0B-437F257564EA}"/>
              </a:ext>
            </a:extLst>
          </p:cNvPr>
          <p:cNvPicPr>
            <a:picLocks noGrp="1" noChangeAspect="1"/>
          </p:cNvPicPr>
          <p:nvPr>
            <p:ph idx="1"/>
          </p:nvPr>
        </p:nvPicPr>
        <p:blipFill>
          <a:blip r:embed="rId2"/>
          <a:stretch>
            <a:fillRect/>
          </a:stretch>
        </p:blipFill>
        <p:spPr>
          <a:xfrm>
            <a:off x="213099" y="3429000"/>
            <a:ext cx="5135373" cy="3219906"/>
          </a:xfrm>
        </p:spPr>
      </p:pic>
      <p:sp>
        <p:nvSpPr>
          <p:cNvPr id="6" name="Rectangle 5">
            <a:extLst>
              <a:ext uri="{FF2B5EF4-FFF2-40B4-BE49-F238E27FC236}">
                <a16:creationId xmlns:a16="http://schemas.microsoft.com/office/drawing/2014/main" id="{6ED5815A-BBF4-F529-83D7-CB25A3D94239}"/>
              </a:ext>
            </a:extLst>
          </p:cNvPr>
          <p:cNvSpPr/>
          <p:nvPr/>
        </p:nvSpPr>
        <p:spPr>
          <a:xfrm>
            <a:off x="7457440" y="1720741"/>
            <a:ext cx="3271520" cy="3017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xlookup</a:t>
            </a:r>
            <a:r>
              <a:rPr lang="en-IN" dirty="0"/>
              <a:t> we got the values for category name for each category id</a:t>
            </a:r>
          </a:p>
          <a:p>
            <a:pPr algn="ctr"/>
            <a:r>
              <a:rPr lang="en-IN" dirty="0"/>
              <a:t>Movies has the number of views compared to other categories</a:t>
            </a:r>
          </a:p>
          <a:p>
            <a:pPr algn="ctr"/>
            <a:endParaRPr lang="en-IN" dirty="0"/>
          </a:p>
        </p:txBody>
      </p:sp>
      <p:pic>
        <p:nvPicPr>
          <p:cNvPr id="8" name="Picture 7">
            <a:extLst>
              <a:ext uri="{FF2B5EF4-FFF2-40B4-BE49-F238E27FC236}">
                <a16:creationId xmlns:a16="http://schemas.microsoft.com/office/drawing/2014/main" id="{3BB2E967-7455-BE0F-0CEF-9711E85FF355}"/>
              </a:ext>
            </a:extLst>
          </p:cNvPr>
          <p:cNvPicPr>
            <a:picLocks noChangeAspect="1"/>
          </p:cNvPicPr>
          <p:nvPr/>
        </p:nvPicPr>
        <p:blipFill>
          <a:blip r:embed="rId3"/>
          <a:stretch>
            <a:fillRect/>
          </a:stretch>
        </p:blipFill>
        <p:spPr>
          <a:xfrm>
            <a:off x="646111" y="1152983"/>
            <a:ext cx="3570289" cy="2076518"/>
          </a:xfrm>
          <a:prstGeom prst="rect">
            <a:avLst/>
          </a:prstGeom>
        </p:spPr>
      </p:pic>
    </p:spTree>
    <p:extLst>
      <p:ext uri="{BB962C8B-B14F-4D97-AF65-F5344CB8AC3E}">
        <p14:creationId xmlns:p14="http://schemas.microsoft.com/office/powerpoint/2010/main" val="374340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7658-BE0F-4560-CA45-161E826AAFB7}"/>
              </a:ext>
            </a:extLst>
          </p:cNvPr>
          <p:cNvSpPr>
            <a:spLocks noGrp="1"/>
          </p:cNvSpPr>
          <p:nvPr>
            <p:ph type="title"/>
          </p:nvPr>
        </p:nvSpPr>
        <p:spPr/>
        <p:txBody>
          <a:bodyPr/>
          <a:lstStyle/>
          <a:p>
            <a:r>
              <a:rPr lang="en-IN" dirty="0"/>
              <a:t>Q4</a:t>
            </a:r>
            <a:br>
              <a:rPr lang="en-IN" dirty="0"/>
            </a:br>
            <a:endParaRPr lang="en-IN" dirty="0"/>
          </a:p>
        </p:txBody>
      </p:sp>
      <p:pic>
        <p:nvPicPr>
          <p:cNvPr id="5" name="Content Placeholder 4">
            <a:extLst>
              <a:ext uri="{FF2B5EF4-FFF2-40B4-BE49-F238E27FC236}">
                <a16:creationId xmlns:a16="http://schemas.microsoft.com/office/drawing/2014/main" id="{755B23F3-015C-969D-E075-49D4A03C234E}"/>
              </a:ext>
            </a:extLst>
          </p:cNvPr>
          <p:cNvPicPr>
            <a:picLocks noGrp="1" noChangeAspect="1"/>
          </p:cNvPicPr>
          <p:nvPr>
            <p:ph idx="1"/>
          </p:nvPr>
        </p:nvPicPr>
        <p:blipFill>
          <a:blip r:embed="rId2"/>
          <a:stretch>
            <a:fillRect/>
          </a:stretch>
        </p:blipFill>
        <p:spPr>
          <a:xfrm>
            <a:off x="249871" y="1245979"/>
            <a:ext cx="7810650" cy="4366041"/>
          </a:xfrm>
        </p:spPr>
      </p:pic>
      <p:sp>
        <p:nvSpPr>
          <p:cNvPr id="6" name="Rectangle 5">
            <a:extLst>
              <a:ext uri="{FF2B5EF4-FFF2-40B4-BE49-F238E27FC236}">
                <a16:creationId xmlns:a16="http://schemas.microsoft.com/office/drawing/2014/main" id="{F7D7E7CC-5B6A-28B2-54E0-0B0124249F04}"/>
              </a:ext>
            </a:extLst>
          </p:cNvPr>
          <p:cNvSpPr/>
          <p:nvPr/>
        </p:nvSpPr>
        <p:spPr>
          <a:xfrm>
            <a:off x="8456761" y="1574800"/>
            <a:ext cx="2452689" cy="28854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First I filtered based on category and then based on the category id I used the </a:t>
            </a:r>
            <a:r>
              <a:rPr lang="en-IN" dirty="0" err="1"/>
              <a:t>xloolup</a:t>
            </a:r>
            <a:r>
              <a:rPr lang="en-IN" dirty="0"/>
              <a:t> function to get </a:t>
            </a:r>
            <a:r>
              <a:rPr lang="en-IN" dirty="0" err="1"/>
              <a:t>th</a:t>
            </a:r>
            <a:r>
              <a:rPr lang="en-IN" dirty="0"/>
              <a:t> category name which is people and blogs</a:t>
            </a:r>
          </a:p>
          <a:p>
            <a:pPr algn="ctr"/>
            <a:endParaRPr lang="en-IN" dirty="0"/>
          </a:p>
        </p:txBody>
      </p:sp>
    </p:spTree>
    <p:extLst>
      <p:ext uri="{BB962C8B-B14F-4D97-AF65-F5344CB8AC3E}">
        <p14:creationId xmlns:p14="http://schemas.microsoft.com/office/powerpoint/2010/main" val="415532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672F-0059-994D-72AA-726B9CF10A44}"/>
              </a:ext>
            </a:extLst>
          </p:cNvPr>
          <p:cNvSpPr>
            <a:spLocks noGrp="1"/>
          </p:cNvSpPr>
          <p:nvPr>
            <p:ph type="title"/>
          </p:nvPr>
        </p:nvSpPr>
        <p:spPr/>
        <p:txBody>
          <a:bodyPr/>
          <a:lstStyle/>
          <a:p>
            <a:r>
              <a:rPr lang="en-IN" dirty="0"/>
              <a:t>Q5</a:t>
            </a:r>
            <a:br>
              <a:rPr lang="en-IN" dirty="0"/>
            </a:br>
            <a:endParaRPr lang="en-IN" dirty="0"/>
          </a:p>
        </p:txBody>
      </p:sp>
      <p:sp>
        <p:nvSpPr>
          <p:cNvPr id="3" name="Content Placeholder 2">
            <a:extLst>
              <a:ext uri="{FF2B5EF4-FFF2-40B4-BE49-F238E27FC236}">
                <a16:creationId xmlns:a16="http://schemas.microsoft.com/office/drawing/2014/main" id="{F24D6BBA-5280-0027-4F99-B779DAB3435C}"/>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35FA0DD4-0740-FCCA-F7AA-02519E7B9C23}"/>
              </a:ext>
            </a:extLst>
          </p:cNvPr>
          <p:cNvPicPr>
            <a:picLocks noChangeAspect="1"/>
          </p:cNvPicPr>
          <p:nvPr/>
        </p:nvPicPr>
        <p:blipFill>
          <a:blip r:embed="rId2"/>
          <a:stretch>
            <a:fillRect/>
          </a:stretch>
        </p:blipFill>
        <p:spPr>
          <a:xfrm>
            <a:off x="510888" y="1615982"/>
            <a:ext cx="8761909" cy="2844258"/>
          </a:xfrm>
          <a:prstGeom prst="rect">
            <a:avLst/>
          </a:prstGeom>
        </p:spPr>
      </p:pic>
      <p:sp>
        <p:nvSpPr>
          <p:cNvPr id="8" name="Rectangle 7">
            <a:extLst>
              <a:ext uri="{FF2B5EF4-FFF2-40B4-BE49-F238E27FC236}">
                <a16:creationId xmlns:a16="http://schemas.microsoft.com/office/drawing/2014/main" id="{7B94B221-7F50-344C-5993-395C003B1FA5}"/>
              </a:ext>
            </a:extLst>
          </p:cNvPr>
          <p:cNvSpPr/>
          <p:nvPr/>
        </p:nvSpPr>
        <p:spPr>
          <a:xfrm>
            <a:off x="6949440" y="5066392"/>
            <a:ext cx="3860800" cy="999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Used </a:t>
            </a:r>
            <a:r>
              <a:rPr lang="en-IN" dirty="0" err="1"/>
              <a:t>concat</a:t>
            </a:r>
            <a:r>
              <a:rPr lang="en-IN" dirty="0"/>
              <a:t> function to join title and channel title and then used text join to put it In a single cell</a:t>
            </a:r>
          </a:p>
          <a:p>
            <a:pPr algn="ctr"/>
            <a:endParaRPr lang="en-IN" dirty="0"/>
          </a:p>
        </p:txBody>
      </p:sp>
      <p:pic>
        <p:nvPicPr>
          <p:cNvPr id="10" name="Picture 9">
            <a:extLst>
              <a:ext uri="{FF2B5EF4-FFF2-40B4-BE49-F238E27FC236}">
                <a16:creationId xmlns:a16="http://schemas.microsoft.com/office/drawing/2014/main" id="{631AE2E5-1469-1563-4BA9-138467EFA672}"/>
              </a:ext>
            </a:extLst>
          </p:cNvPr>
          <p:cNvPicPr>
            <a:picLocks noChangeAspect="1"/>
          </p:cNvPicPr>
          <p:nvPr/>
        </p:nvPicPr>
        <p:blipFill>
          <a:blip r:embed="rId3"/>
          <a:stretch>
            <a:fillRect/>
          </a:stretch>
        </p:blipFill>
        <p:spPr>
          <a:xfrm>
            <a:off x="676771" y="4659910"/>
            <a:ext cx="9373082" cy="152408"/>
          </a:xfrm>
          <a:prstGeom prst="rect">
            <a:avLst/>
          </a:prstGeom>
        </p:spPr>
      </p:pic>
    </p:spTree>
    <p:extLst>
      <p:ext uri="{BB962C8B-B14F-4D97-AF65-F5344CB8AC3E}">
        <p14:creationId xmlns:p14="http://schemas.microsoft.com/office/powerpoint/2010/main" val="17998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4300-8897-67BB-5445-3397A1A68A2B}"/>
              </a:ext>
            </a:extLst>
          </p:cNvPr>
          <p:cNvSpPr>
            <a:spLocks noGrp="1"/>
          </p:cNvSpPr>
          <p:nvPr>
            <p:ph type="title"/>
          </p:nvPr>
        </p:nvSpPr>
        <p:spPr/>
        <p:txBody>
          <a:bodyPr/>
          <a:lstStyle/>
          <a:p>
            <a:r>
              <a:rPr lang="en-IN" dirty="0"/>
              <a:t>Q6</a:t>
            </a:r>
            <a:br>
              <a:rPr lang="en-IN" dirty="0"/>
            </a:br>
            <a:br>
              <a:rPr lang="en-IN" dirty="0"/>
            </a:br>
            <a:endParaRPr lang="en-IN" dirty="0"/>
          </a:p>
        </p:txBody>
      </p:sp>
      <p:sp>
        <p:nvSpPr>
          <p:cNvPr id="3" name="Content Placeholder 2">
            <a:extLst>
              <a:ext uri="{FF2B5EF4-FFF2-40B4-BE49-F238E27FC236}">
                <a16:creationId xmlns:a16="http://schemas.microsoft.com/office/drawing/2014/main" id="{89596970-1DCA-738F-272B-2AE70CE76490}"/>
              </a:ext>
            </a:extLst>
          </p:cNvPr>
          <p:cNvSpPr>
            <a:spLocks noGrp="1"/>
          </p:cNvSpPr>
          <p:nvPr>
            <p:ph idx="1"/>
          </p:nvPr>
        </p:nvSpPr>
        <p:spPr/>
        <p:txBody>
          <a:bodyPr/>
          <a:lstStyle/>
          <a:p>
            <a:endParaRPr lang="en-IN" dirty="0"/>
          </a:p>
          <a:p>
            <a:endParaRPr lang="en-IN" dirty="0"/>
          </a:p>
          <a:p>
            <a:endParaRPr lang="en-IN" dirty="0"/>
          </a:p>
        </p:txBody>
      </p:sp>
      <p:sp>
        <p:nvSpPr>
          <p:cNvPr id="6" name="Rectangle 5">
            <a:extLst>
              <a:ext uri="{FF2B5EF4-FFF2-40B4-BE49-F238E27FC236}">
                <a16:creationId xmlns:a16="http://schemas.microsoft.com/office/drawing/2014/main" id="{55014CEB-511C-D802-DCEB-D32DEDD84AE8}"/>
              </a:ext>
            </a:extLst>
          </p:cNvPr>
          <p:cNvSpPr/>
          <p:nvPr/>
        </p:nvSpPr>
        <p:spPr>
          <a:xfrm>
            <a:off x="8756018" y="1629716"/>
            <a:ext cx="2854960" cy="2738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As you can see the comment Average count for comments disabled is 1537.61839</a:t>
            </a:r>
          </a:p>
          <a:p>
            <a:pPr algn="ctr"/>
            <a:r>
              <a:rPr lang="en-IN" dirty="0"/>
              <a:t> and whereas the comment count 0 for enabled and there is a huge significance difference</a:t>
            </a:r>
          </a:p>
          <a:p>
            <a:pPr algn="ctr"/>
            <a:endParaRPr lang="en-IN" dirty="0"/>
          </a:p>
        </p:txBody>
      </p:sp>
      <p:pic>
        <p:nvPicPr>
          <p:cNvPr id="10" name="Picture 9">
            <a:extLst>
              <a:ext uri="{FF2B5EF4-FFF2-40B4-BE49-F238E27FC236}">
                <a16:creationId xmlns:a16="http://schemas.microsoft.com/office/drawing/2014/main" id="{194DD155-E71B-1D83-DF01-4E08A14FF678}"/>
              </a:ext>
            </a:extLst>
          </p:cNvPr>
          <p:cNvPicPr>
            <a:picLocks noChangeAspect="1"/>
          </p:cNvPicPr>
          <p:nvPr/>
        </p:nvPicPr>
        <p:blipFill>
          <a:blip r:embed="rId2"/>
          <a:stretch>
            <a:fillRect/>
          </a:stretch>
        </p:blipFill>
        <p:spPr>
          <a:xfrm>
            <a:off x="150865" y="992603"/>
            <a:ext cx="8335009" cy="3813077"/>
          </a:xfrm>
          <a:prstGeom prst="rect">
            <a:avLst/>
          </a:prstGeom>
        </p:spPr>
      </p:pic>
    </p:spTree>
    <p:extLst>
      <p:ext uri="{BB962C8B-B14F-4D97-AF65-F5344CB8AC3E}">
        <p14:creationId xmlns:p14="http://schemas.microsoft.com/office/powerpoint/2010/main" val="265450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AF4D-D961-D3AA-D78F-4BE3A078EA6F}"/>
              </a:ext>
            </a:extLst>
          </p:cNvPr>
          <p:cNvSpPr>
            <a:spLocks noGrp="1"/>
          </p:cNvSpPr>
          <p:nvPr>
            <p:ph type="title"/>
          </p:nvPr>
        </p:nvSpPr>
        <p:spPr/>
        <p:txBody>
          <a:bodyPr/>
          <a:lstStyle/>
          <a:p>
            <a:r>
              <a:rPr lang="en-IN" dirty="0"/>
              <a:t>Q7</a:t>
            </a:r>
            <a:br>
              <a:rPr lang="en-IN" dirty="0"/>
            </a:br>
            <a:endParaRPr lang="en-IN" dirty="0"/>
          </a:p>
        </p:txBody>
      </p:sp>
      <p:sp>
        <p:nvSpPr>
          <p:cNvPr id="3" name="Content Placeholder 2">
            <a:extLst>
              <a:ext uri="{FF2B5EF4-FFF2-40B4-BE49-F238E27FC236}">
                <a16:creationId xmlns:a16="http://schemas.microsoft.com/office/drawing/2014/main" id="{FDBCC053-9834-2118-EE27-DFC0BDE2E22C}"/>
              </a:ext>
            </a:extLst>
          </p:cNvPr>
          <p:cNvSpPr>
            <a:spLocks noGrp="1"/>
          </p:cNvSpPr>
          <p:nvPr>
            <p:ph idx="1"/>
          </p:nvPr>
        </p:nvSpPr>
        <p:spPr/>
        <p:txBody>
          <a:bodyPr/>
          <a:lstStyle/>
          <a:p>
            <a:endParaRPr lang="en-IN" dirty="0"/>
          </a:p>
          <a:p>
            <a:endParaRPr lang="en-IN" dirty="0"/>
          </a:p>
        </p:txBody>
      </p:sp>
      <p:pic>
        <p:nvPicPr>
          <p:cNvPr id="5" name="Picture 4">
            <a:extLst>
              <a:ext uri="{FF2B5EF4-FFF2-40B4-BE49-F238E27FC236}">
                <a16:creationId xmlns:a16="http://schemas.microsoft.com/office/drawing/2014/main" id="{6B513AB9-859D-4862-744C-0B356F52CAF1}"/>
              </a:ext>
            </a:extLst>
          </p:cNvPr>
          <p:cNvPicPr>
            <a:picLocks noChangeAspect="1"/>
          </p:cNvPicPr>
          <p:nvPr/>
        </p:nvPicPr>
        <p:blipFill>
          <a:blip r:embed="rId2"/>
          <a:stretch>
            <a:fillRect/>
          </a:stretch>
        </p:blipFill>
        <p:spPr>
          <a:xfrm>
            <a:off x="503572" y="1306732"/>
            <a:ext cx="11042317" cy="3571285"/>
          </a:xfrm>
          <a:prstGeom prst="rect">
            <a:avLst/>
          </a:prstGeom>
        </p:spPr>
      </p:pic>
      <p:sp>
        <p:nvSpPr>
          <p:cNvPr id="6" name="Rectangle 5">
            <a:extLst>
              <a:ext uri="{FF2B5EF4-FFF2-40B4-BE49-F238E27FC236}">
                <a16:creationId xmlns:a16="http://schemas.microsoft.com/office/drawing/2014/main" id="{371B5C21-5C94-44F6-17FA-BB0B728696BE}"/>
              </a:ext>
            </a:extLst>
          </p:cNvPr>
          <p:cNvSpPr/>
          <p:nvPr/>
        </p:nvSpPr>
        <p:spPr>
          <a:xfrm>
            <a:off x="1259840" y="5323840"/>
            <a:ext cx="9723120" cy="10814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Created a dashboard based on a category and from here we can infer that entertainment industry has the most number of views and sum of likes also goes to entertainment industry and the sum of comment count is more for film and animation</a:t>
            </a:r>
          </a:p>
          <a:p>
            <a:pPr algn="ctr"/>
            <a:endParaRPr lang="en-IN" dirty="0"/>
          </a:p>
        </p:txBody>
      </p:sp>
    </p:spTree>
    <p:extLst>
      <p:ext uri="{BB962C8B-B14F-4D97-AF65-F5344CB8AC3E}">
        <p14:creationId xmlns:p14="http://schemas.microsoft.com/office/powerpoint/2010/main" val="363861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3F2D-BDDB-016C-AA3B-080864E782C3}"/>
              </a:ext>
            </a:extLst>
          </p:cNvPr>
          <p:cNvSpPr>
            <a:spLocks noGrp="1"/>
          </p:cNvSpPr>
          <p:nvPr>
            <p:ph type="title"/>
          </p:nvPr>
        </p:nvSpPr>
        <p:spPr/>
        <p:txBody>
          <a:bodyPr/>
          <a:lstStyle/>
          <a:p>
            <a:r>
              <a:rPr lang="en-IN" dirty="0"/>
              <a:t>	Q8</a:t>
            </a:r>
            <a:br>
              <a:rPr lang="en-IN" dirty="0"/>
            </a:br>
            <a:endParaRPr lang="en-IN" dirty="0"/>
          </a:p>
        </p:txBody>
      </p:sp>
      <p:sp>
        <p:nvSpPr>
          <p:cNvPr id="3" name="Content Placeholder 2">
            <a:extLst>
              <a:ext uri="{FF2B5EF4-FFF2-40B4-BE49-F238E27FC236}">
                <a16:creationId xmlns:a16="http://schemas.microsoft.com/office/drawing/2014/main" id="{B59FEDCE-DADD-ABF4-2F31-B5C406975939}"/>
              </a:ext>
            </a:extLst>
          </p:cNvPr>
          <p:cNvSpPr>
            <a:spLocks noGrp="1"/>
          </p:cNvSpPr>
          <p:nvPr>
            <p:ph idx="1"/>
          </p:nvPr>
        </p:nvSpPr>
        <p:spPr/>
        <p:txBody>
          <a:bodyPr/>
          <a:lstStyle/>
          <a:p>
            <a:endParaRPr lang="en-IN" dirty="0"/>
          </a:p>
          <a:p>
            <a:endParaRPr lang="en-IN" dirty="0"/>
          </a:p>
          <a:p>
            <a:endParaRPr lang="en-IN" dirty="0"/>
          </a:p>
        </p:txBody>
      </p:sp>
      <p:pic>
        <p:nvPicPr>
          <p:cNvPr id="5" name="Picture 4">
            <a:extLst>
              <a:ext uri="{FF2B5EF4-FFF2-40B4-BE49-F238E27FC236}">
                <a16:creationId xmlns:a16="http://schemas.microsoft.com/office/drawing/2014/main" id="{DD6EF1B6-E8F0-C823-6077-4475ECE96C5F}"/>
              </a:ext>
            </a:extLst>
          </p:cNvPr>
          <p:cNvPicPr>
            <a:picLocks noChangeAspect="1"/>
          </p:cNvPicPr>
          <p:nvPr/>
        </p:nvPicPr>
        <p:blipFill>
          <a:blip r:embed="rId2"/>
          <a:stretch>
            <a:fillRect/>
          </a:stretch>
        </p:blipFill>
        <p:spPr>
          <a:xfrm>
            <a:off x="751840" y="1284341"/>
            <a:ext cx="7911017" cy="3948059"/>
          </a:xfrm>
          <a:prstGeom prst="rect">
            <a:avLst/>
          </a:prstGeom>
        </p:spPr>
      </p:pic>
      <p:sp>
        <p:nvSpPr>
          <p:cNvPr id="6" name="Rectangle 5">
            <a:extLst>
              <a:ext uri="{FF2B5EF4-FFF2-40B4-BE49-F238E27FC236}">
                <a16:creationId xmlns:a16="http://schemas.microsoft.com/office/drawing/2014/main" id="{6F4199AC-516E-78D8-AC0E-82E7BCC3B06E}"/>
              </a:ext>
            </a:extLst>
          </p:cNvPr>
          <p:cNvSpPr/>
          <p:nvPr/>
        </p:nvSpPr>
        <p:spPr>
          <a:xfrm>
            <a:off x="873760" y="5573659"/>
            <a:ext cx="9712960" cy="989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From the table we can infer that study </a:t>
            </a:r>
            <a:r>
              <a:rPr lang="en-IN" dirty="0" err="1"/>
              <a:t>iq</a:t>
            </a:r>
            <a:r>
              <a:rPr lang="en-IN" dirty="0"/>
              <a:t> , </a:t>
            </a:r>
            <a:r>
              <a:rPr lang="en-IN" dirty="0" err="1"/>
              <a:t>tarang</a:t>
            </a:r>
            <a:r>
              <a:rPr lang="en-IN" dirty="0"/>
              <a:t> tv </a:t>
            </a:r>
            <a:r>
              <a:rPr lang="en-IN" dirty="0" err="1"/>
              <a:t>vikatan</a:t>
            </a:r>
            <a:r>
              <a:rPr lang="en-IN" dirty="0"/>
              <a:t> tv </a:t>
            </a:r>
            <a:r>
              <a:rPr lang="en-IN" dirty="0" err="1"/>
              <a:t>etvteluguindia</a:t>
            </a:r>
            <a:r>
              <a:rPr lang="en-IN" dirty="0"/>
              <a:t> </a:t>
            </a:r>
            <a:r>
              <a:rPr lang="en-IN" dirty="0" err="1"/>
              <a:t>saregama</a:t>
            </a:r>
            <a:r>
              <a:rPr lang="en-IN" dirty="0"/>
              <a:t> tv shows are the top 5 videos which has the more number of likes and views</a:t>
            </a:r>
          </a:p>
          <a:p>
            <a:pPr algn="ctr"/>
            <a:endParaRPr lang="en-IN" dirty="0"/>
          </a:p>
        </p:txBody>
      </p:sp>
    </p:spTree>
    <p:extLst>
      <p:ext uri="{BB962C8B-B14F-4D97-AF65-F5344CB8AC3E}">
        <p14:creationId xmlns:p14="http://schemas.microsoft.com/office/powerpoint/2010/main" val="2109938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4e8d5bc0-e8aa-438b-b3a6-48db6ded5d3e</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D08F6027-94F0-40D0-9E6C-F7CDBCCFCB26}">
  <ds:schemaRefs>
    <ds:schemaRef ds:uri="http://schemas.titus.com/TitusProperties/"/>
  </ds:schemaRefs>
</ds:datastoreItem>
</file>

<file path=docProps/app.xml><?xml version="1.0" encoding="utf-8"?>
<Properties xmlns="http://schemas.openxmlformats.org/officeDocument/2006/extended-properties" xmlns:vt="http://schemas.openxmlformats.org/officeDocument/2006/docPropsVTypes">
  <Template>Ion</Template>
  <TotalTime>184</TotalTime>
  <Words>430</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Microsoft Sans Serif</vt:lpstr>
      <vt:lpstr>Wingdings 3</vt:lpstr>
      <vt:lpstr>Ion</vt:lpstr>
      <vt:lpstr>EXCEL FINAL ASSEMESSMENT </vt:lpstr>
      <vt:lpstr>Q1</vt:lpstr>
      <vt:lpstr>Q2 </vt:lpstr>
      <vt:lpstr>Q3 </vt:lpstr>
      <vt:lpstr>Q4 </vt:lpstr>
      <vt:lpstr>Q5 </vt:lpstr>
      <vt:lpstr>Q6  </vt:lpstr>
      <vt:lpstr>Q7 </vt:lpstr>
      <vt:lpstr> Q8 </vt:lpstr>
      <vt:lpstr>Q9 </vt:lpstr>
      <vt:lpstr>Q10 </vt:lpstr>
      <vt:lpstr>Q11 </vt:lpstr>
      <vt:lpstr>Q12 </vt:lpstr>
      <vt:lpstr>Q13 </vt:lpstr>
      <vt:lpstr>Q14 </vt:lpstr>
      <vt:lpstr>Q15 </vt:lpstr>
      <vt:lpstr>Q16 </vt:lpstr>
      <vt:lpstr>Q17 </vt:lpstr>
      <vt:lpstr>Q18 </vt:lpstr>
      <vt:lpstr>Q19 </vt:lpstr>
      <vt:lpstr>Q20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FINAL ASSEMESSMENT </dc:title>
  <dc:creator>Lokesh A</dc:creator>
  <cp:keywords>Classification=LV_C0NF1D3NT1AL</cp:keywords>
  <cp:lastModifiedBy>Lokesh A</cp:lastModifiedBy>
  <cp:revision>2</cp:revision>
  <dcterms:created xsi:type="dcterms:W3CDTF">2024-02-28T08:49:46Z</dcterms:created>
  <dcterms:modified xsi:type="dcterms:W3CDTF">2024-02-28T11:54:16Z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4e8d5bc0-e8aa-438b-b3a6-48db6ded5d3e</vt:lpwstr>
  </property>
  <property fmtid="{D5CDD505-2E9C-101B-9397-08002B2CF9AE}" pid="3" name="Classification">
    <vt:lpwstr>LV_C0NF1D3NT1AL</vt:lpwstr>
  </property>
  <property fmtid="{D5CDD505-2E9C-101B-9397-08002B2CF9AE}" pid="4" name="ContainsPII">
    <vt:lpwstr>No</vt:lpwstr>
  </property>
</Properties>
</file>