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a.xml" ContentType="application/vnd.openxmlformats-officedocument.presentationml.slide+xml"/>
  <Override PartName="/ppt/slides/slideb.xml" ContentType="application/vnd.openxmlformats-officedocument.presentationml.slide+xml"/>
  <Override PartName="/ppt/slides/slidec.xml" ContentType="application/vnd.openxmlformats-officedocument.presentationml.slide+xml"/>
  <Override PartName="/ppt/slides/slided.xml" ContentType="application/vnd.openxmlformats-officedocument.presentationml.slide+xml"/>
  <Override PartName="/ppt/slides/slidee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  <p:sldId id="262" r:id="RelId5"/>
    <p:sldId id="263" r:id="RelId6"/>
    <p:sldId id="264" r:id="RelId7"/>
    <p:sldId id="265" r:id="RelId8"/>
    <p:sldId id="266" r:id="RelId9"/>
    <p:sldId id="267" r:id="RelId10"/>
    <p:sldId id="268" r:id="RelId11"/>
    <p:sldId id="269" r:id="Rel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Relationship Type="http://schemas.openxmlformats.org/officeDocument/2006/relationships/slide" Target="/ppt/slides/slide7.xml" Id="RelId5" /><Relationship Type="http://schemas.openxmlformats.org/officeDocument/2006/relationships/slide" Target="/ppt/slides/slide8.xml" Id="RelId6" /><Relationship Type="http://schemas.openxmlformats.org/officeDocument/2006/relationships/slide" Target="/ppt/slides/slide9.xml" Id="RelId7" /><Relationship Type="http://schemas.openxmlformats.org/officeDocument/2006/relationships/slide" Target="/ppt/slides/slidea.xml" Id="RelId8" /><Relationship Type="http://schemas.openxmlformats.org/officeDocument/2006/relationships/slide" Target="/ppt/slides/slideb.xml" Id="RelId9" /><Relationship Type="http://schemas.openxmlformats.org/officeDocument/2006/relationships/slide" Target="/ppt/slides/slidec.xml" Id="RelId10" /><Relationship Type="http://schemas.openxmlformats.org/officeDocument/2006/relationships/slide" Target="/ppt/slides/slided.xml" Id="RelId11" /><Relationship Type="http://schemas.openxmlformats.org/officeDocument/2006/relationships/slide" Target="/ppt/slides/slidee.xml" Id="RelId1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reports/e2157553-2578-4d5c-b1d3-0d56efedad4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031f0ca8a8434711" /><Relationship Type="http://schemas.openxmlformats.org/officeDocument/2006/relationships/hyperlink" Target="https://app.powerbi.com/reports/e2157553-2578-4d5c-b1d3-0d56efedad4b/ReportSection84e6a949c5e793024da7?pbi_source=PowerPoint" TargetMode="External" Id="RelId0" /><Relationship Type="http://schemas.openxmlformats.org/officeDocument/2006/relationships/image" Target="/ppt/media/image4.png" Id="imgId188256603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518b7d378dcb4b26" /><Relationship Type="http://schemas.openxmlformats.org/officeDocument/2006/relationships/hyperlink" Target="https://app.powerbi.com/reports/e2157553-2578-4d5c-b1d3-0d56efedad4b/ReportSection?pbi_source=PowerPoint" TargetMode="External" Id="RelId1" /><Relationship Type="http://schemas.openxmlformats.org/officeDocument/2006/relationships/image" Target="/ppt/media/image5.png" Id="imgId18825660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de527d97b56c442b" /><Relationship Type="http://schemas.openxmlformats.org/officeDocument/2006/relationships/hyperlink" Target="https://app.powerbi.com/reports/e2157553-2578-4d5c-b1d3-0d56efedad4b/ReportSectiond0b7f2761048d46d108d?pbi_source=PowerPoint" TargetMode="External" Id="RelId2" /><Relationship Type="http://schemas.openxmlformats.org/officeDocument/2006/relationships/image" Target="/ppt/media/image6.png" Id="imgId18825660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790f469e47914ce5" /><Relationship Type="http://schemas.openxmlformats.org/officeDocument/2006/relationships/hyperlink" Target="https://app.powerbi.com/reports/e2157553-2578-4d5c-b1d3-0d56efedad4b/ReportSectionacd5fa04c29039b951c4?pbi_source=PowerPoint" TargetMode="External" Id="RelId3" /><Relationship Type="http://schemas.openxmlformats.org/officeDocument/2006/relationships/image" Target="/ppt/media/image7.png" Id="imgId18825660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0f1a14c1b7e346dd" /><Relationship Type="http://schemas.openxmlformats.org/officeDocument/2006/relationships/hyperlink" Target="https://app.powerbi.com/reports/e2157553-2578-4d5c-b1d3-0d56efedad4b/ReportSectionb018dd238b794ef9cbf5?pbi_source=PowerPoint" TargetMode="External" Id="RelId4" /><Relationship Type="http://schemas.openxmlformats.org/officeDocument/2006/relationships/image" Target="/ppt/media/image8.png" Id="imgId188256607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b867eae03e64024" /><Relationship Type="http://schemas.openxmlformats.org/officeDocument/2006/relationships/hyperlink" Target="https://app.powerbi.com/reports/e2157553-2578-4d5c-b1d3-0d56efedad4b/ReportSectionc8c84aa1f8621c571359?pbi_source=PowerPoint" TargetMode="External" Id="RelId5" /><Relationship Type="http://schemas.openxmlformats.org/officeDocument/2006/relationships/image" Target="/ppt/media/image9.png" Id="imgId188256608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76ded37c691b469d" /><Relationship Type="http://schemas.openxmlformats.org/officeDocument/2006/relationships/hyperlink" Target="https://app.powerbi.com/reports/e2157553-2578-4d5c-b1d3-0d56efedad4b/ReportSection48da50955b6ef8ac0eb4?pbi_source=PowerPoint" TargetMode="External" Id="RelId6" /><Relationship Type="http://schemas.openxmlformats.org/officeDocument/2006/relationships/image" Target="/ppt/media/imagea.png" Id="imgId188256609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73cba9ce7c94a4e" /><Relationship Type="http://schemas.openxmlformats.org/officeDocument/2006/relationships/hyperlink" Target="https://app.powerbi.com/reports/e2157553-2578-4d5c-b1d3-0d56efedad4b/ReportSection06259351254bd700e7f0?pbi_source=PowerPoint" TargetMode="External" Id="RelId7" /><Relationship Type="http://schemas.openxmlformats.org/officeDocument/2006/relationships/image" Target="/ppt/media/imageb.png" Id="imgId188256610" /></Relationships>
</file>

<file path=ppt/slides/_rels/slidea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138ef48cceb84eff" /><Relationship Type="http://schemas.openxmlformats.org/officeDocument/2006/relationships/hyperlink" Target="https://app.powerbi.com/reports/e2157553-2578-4d5c-b1d3-0d56efedad4b/ReportSection4a103bdbf4a10b3dac45?pbi_source=PowerPoint" TargetMode="External" Id="RelId8" /><Relationship Type="http://schemas.openxmlformats.org/officeDocument/2006/relationships/image" Target="/ppt/media/imagec.png" Id="imgId188256611" /></Relationships>
</file>

<file path=ppt/slides/_rels/slideb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a364e69469e748c5" /><Relationship Type="http://schemas.openxmlformats.org/officeDocument/2006/relationships/hyperlink" Target="https://app.powerbi.com/reports/e2157553-2578-4d5c-b1d3-0d56efedad4b/ReportSection069de89d219ebef3139f?pbi_source=PowerPoint" TargetMode="External" Id="RelId9" /><Relationship Type="http://schemas.openxmlformats.org/officeDocument/2006/relationships/image" Target="/ppt/media/imaged.png" Id="imgId188256612" /></Relationships>
</file>

<file path=ppt/slides/_rels/slidec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c7f32bd5e11549e0" /><Relationship Type="http://schemas.openxmlformats.org/officeDocument/2006/relationships/hyperlink" Target="https://app.powerbi.com/reports/e2157553-2578-4d5c-b1d3-0d56efedad4b/ReportSection7f8020e0ce0d124511fb?pbi_source=PowerPoint" TargetMode="External" Id="RelId10" /><Relationship Type="http://schemas.openxmlformats.org/officeDocument/2006/relationships/image" Target="/ppt/media/imagee.png" Id="imgId188256613" /></Relationships>
</file>

<file path=ppt/slides/_rels/slided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897ffb29553549c9" /><Relationship Type="http://schemas.openxmlformats.org/officeDocument/2006/relationships/hyperlink" Target="https://app.powerbi.com/reports/e2157553-2578-4d5c-b1d3-0d56efedad4b/ReportSection9d3fb257fb9a195a566c?pbi_source=PowerPoint" TargetMode="External" Id="RelId11" /><Relationship Type="http://schemas.openxmlformats.org/officeDocument/2006/relationships/image" Target="/ppt/media/imagef.png" Id="imgId188256614" /></Relationships>
</file>

<file path=ppt/slides/_rels/slidee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fb7ce3a6a0f04df6" /><Relationship Type="http://schemas.openxmlformats.org/officeDocument/2006/relationships/hyperlink" Target="https://app.powerbi.com/reports/e2157553-2578-4d5c-b1d3-0d56efedad4b/ReportSection6dcacfd235d4a1333bbd?pbi_source=PowerPoint" TargetMode="External" Id="RelId12" /><Relationship Type="http://schemas.openxmlformats.org/officeDocument/2006/relationships/image" Target="/ppt/media/image10.png" Id="imgId188256615" /></Relationships>
</file>

<file path=ppt/slides/slide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 smtClean="0">
                <a:solidFill>
                  <a:srgbClr val="F3C910"/>
                </a:solidFill>
              </a:rPr>
              <a:t>BI create reprot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 smtClean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6/11/2020 5:53:16 PM India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 smtClean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6/11/2020 5:16:25 PM India Standard Time</a:t>
            </a:r>
            <a:endParaRPr lang="en-US" sz="900" b="0" i="0" dirty="0" smtClean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825660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825660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825660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825660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825660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5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825660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6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825660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7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825661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0" y="2238375"/>
            <a:ext cx="3048000" cy="23812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a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8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825661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b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9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825661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0" y="2238375"/>
            <a:ext cx="3048000" cy="238125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c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825661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d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825661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slides/slidee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>
            <a:hlinkClick xmlns:r="http://schemas.openxmlformats.org/officeDocument/2006/relationships" xmlns:a="http://schemas.openxmlformats.org/drawingml/2006/main" r:id="RelId1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825661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2</cp:revision>
  <dcterms:created xsi:type="dcterms:W3CDTF">2016-09-04T11:54:55Z</dcterms:created>
  <dcterms:modified xsi:type="dcterms:W3CDTF">2016-09-04T11:56:03Z</dcterms:modified>
</cp:coreProperties>
</file>