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1166989"/>
            <a:ext cx="9982200" cy="2188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901181" y="3073186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altLang="en-GB" dirty="0" sz="2400" lang="en-US"/>
              <a:t>L</a:t>
            </a:r>
            <a:r>
              <a:rPr altLang="en-GB" dirty="0" sz="2400" lang="en-US"/>
              <a:t>o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.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NO: 221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9</a:t>
            </a:r>
            <a:endParaRPr altLang="en-US" lang="zh-CN"/>
          </a:p>
          <a:p>
            <a:r>
              <a:rPr dirty="0" sz="2400" lang="en-US"/>
              <a:t>DEPARTMENT: B.COM(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p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te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e</a:t>
            </a:r>
            <a:r>
              <a:rPr altLang="en-GB" dirty="0" sz="2400" lang="en-US"/>
              <a:t>c</a:t>
            </a:r>
            <a:r>
              <a:rPr altLang="en-GB" dirty="0" sz="2400" lang="en-US"/>
              <a:t>r</a:t>
            </a:r>
            <a:r>
              <a:rPr altLang="en-GB" dirty="0" sz="2400" lang="en-US"/>
              <a:t>etary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GOVERNMENT ARTS COLLEAGE NANDANAM</a:t>
            </a:r>
          </a:p>
          <a:p>
            <a:r>
              <a:rPr dirty="0" sz="2400" lang="en-US"/>
              <a:t>NM ID :</a:t>
            </a:r>
            <a:r>
              <a:rPr altLang="en-GB" dirty="0" sz="2400" lang="en-US"/>
              <a:t> asunm13112022batch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30390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299172"/>
            <a:ext cx="2437131" cy="84446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</p:spPr>
        <p:txBody>
          <a:bodyPr/>
          <a:p>
            <a:r>
              <a:rPr dirty="0" lang="en-US"/>
              <a:t>PROJECT TITLE</a:t>
            </a: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541904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" y="1476377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681941"/>
            <a:ext cx="1016000" cy="376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7" y="33813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2496328" y="2409825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ilangovan G</cp:lastModifiedBy>
  <dcterms:created xsi:type="dcterms:W3CDTF">2024-03-28T17:07:22Z</dcterms:created>
  <dcterms:modified xsi:type="dcterms:W3CDTF">2024-08-31T13:50:21Z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1392a30d02df4d069de873ac23c9ec96</vt:lpwstr>
  </property>
</Properties>
</file>