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=@IFS(Z3&amp;gt;=5,”VERYHIGH”,Z3&amp;gt;=4,”HIGH”,Z3&amp;gt;=3,”MED”,TRUE,”LOW”)Drag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</a:t>
          </a:r>
          <a:endParaRPr lang="en-IN" sz="800" dirty="0"/>
        </a:p>
        <a:p>
          <a:pPr algn="l"/>
          <a:r>
            <a:rPr lang="en-US" sz="800" dirty="0"/>
            <a:t>Higher whether Very high,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7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05940"/>
          </a:xfrm>
          <a:prstGeom prst="rect"/>
          <a:solidFill>
            <a:srgbClr val="FFFFFF"/>
          </a:solidFill>
        </p:spPr>
        <p:txBody>
          <a:bodyPr rtlCol="0" wrap="square">
            <a:spAutoFit/>
          </a:bodyPr>
          <a:p>
            <a:r>
              <a:rPr dirty="0" sz="2400" lang="en-US"/>
              <a:t>STUDENT NAME:  AKASH R</a:t>
            </a:r>
          </a:p>
          <a:p>
            <a:r>
              <a:rPr dirty="0" sz="2400" lang="en-US"/>
              <a:t>REGISTER NO:  312206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  III YEAR B.COM GENERAL</a:t>
            </a:r>
          </a:p>
          <a:p>
            <a:r>
              <a:rPr dirty="0" sz="2400" lang="en-US"/>
              <a:t>COLLEGE:  AGURCUAND MANMULL JAIN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701" name=""/>
          <p:cNvSpPr txBox="1"/>
          <p:nvPr/>
        </p:nvSpPr>
        <p:spPr>
          <a:xfrm>
            <a:off x="4551144" y="3219450"/>
            <a:ext cx="3486574" cy="497840"/>
          </a:xfrm>
          <a:prstGeom prst="rect"/>
          <a:solidFill>
            <a:srgbClr val="FFFFFF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LOKESH.V.K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85801"/>
          </a:xfrm>
        </p:spPr>
        <p:txBody>
          <a:bodyPr/>
          <a:p>
            <a:r>
              <a:rPr b="0" dirty="0" lang="en-US"/>
              <a:t>EXPLANATION</a:t>
            </a:r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99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7"/>
          <p:cNvSpPr txBox="1"/>
          <p:nvPr/>
        </p:nvSpPr>
        <p:spPr>
          <a:xfrm>
            <a:off x="755332" y="1297289"/>
            <a:ext cx="8598218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5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61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99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155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20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73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340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858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291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3303904" cy="699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1"/>
          <p:cNvSpPr txBox="1"/>
          <p:nvPr/>
        </p:nvSpPr>
        <p:spPr>
          <a:xfrm rot="10800000" flipV="1">
            <a:off x="587553" y="1160157"/>
            <a:ext cx="8765996" cy="4091941"/>
          </a:xfrm>
          <a:prstGeom prst="rect"/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2" name="TextBox 2"/>
          <p:cNvSpPr txBox="1"/>
          <p:nvPr/>
        </p:nvSpPr>
        <p:spPr>
          <a:xfrm>
            <a:off x="8987480" y="10150343"/>
            <a:ext cx="2518338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Hemavarthini S</cp:lastModifiedBy>
  <dcterms:created xsi:type="dcterms:W3CDTF">2024-03-29T04:07:22Z</dcterms:created>
  <dcterms:modified xsi:type="dcterms:W3CDTF">2024-09-09T10:46:38Z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27a0b49e73c148758583cbbf0496d084</vt:lpwstr>
  </property>
</Properties>
</file>