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5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</a:t>
            </a:r>
            <a:r>
              <a:rPr lang="en-IN" sz="2400" dirty="0" err="1">
                <a:solidFill>
                  <a:srgbClr val="C00000"/>
                </a:solidFill>
              </a:rPr>
              <a:t>Lokesh</a:t>
            </a:r>
            <a:r>
              <a:rPr lang="en-IN" sz="2400" dirty="0">
                <a:solidFill>
                  <a:srgbClr val="C00000"/>
                </a:solidFill>
              </a:rPr>
              <a:t> V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REGISTER NO: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C00000"/>
                </a:solidFill>
              </a:rPr>
              <a:t>2213211042118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IN" sz="2400" dirty="0"/>
              <a:t>NM ID: </a:t>
            </a:r>
            <a:r>
              <a:rPr lang="en-IN" sz="2400" dirty="0">
                <a:solidFill>
                  <a:srgbClr val="C00000"/>
                </a:solidFill>
              </a:rPr>
              <a:t>unm13212213211042118</a:t>
            </a:r>
          </a:p>
          <a:p>
            <a:r>
              <a:rPr lang="en-US" sz="2400" dirty="0"/>
              <a:t>DEPARTMENT:</a:t>
            </a:r>
            <a:r>
              <a:rPr lang="en-IN" sz="2400" dirty="0"/>
              <a:t> </a:t>
            </a:r>
            <a:r>
              <a:rPr lang="en-IN" sz="2400" dirty="0" err="1">
                <a:solidFill>
                  <a:srgbClr val="C00000"/>
                </a:solidFill>
              </a:rPr>
              <a:t>B.Com</a:t>
            </a:r>
            <a:r>
              <a:rPr lang="en-IN" sz="2400" dirty="0">
                <a:solidFill>
                  <a:srgbClr val="C00000"/>
                </a:solidFill>
              </a:rPr>
              <a:t> CS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COLLEGE</a:t>
            </a:r>
            <a:r>
              <a:rPr lang="en-IN" sz="2400" dirty="0"/>
              <a:t>: </a:t>
            </a:r>
            <a:r>
              <a:rPr lang="en-IN" sz="2400" dirty="0">
                <a:solidFill>
                  <a:srgbClr val="C00000"/>
                </a:solidFill>
              </a:rPr>
              <a:t>Presidency College Chennai 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D71904-2001-FD31-FCF4-F77134228F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722820-9CAC-4FFB-3AD0-531315461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016" y="2448877"/>
            <a:ext cx="7278806" cy="32251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154B3-5066-5E18-54E1-107837069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506918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</a:rPr>
              <a:t>The analysis provides valuable insights that can lead to </a:t>
            </a:r>
          </a:p>
          <a:p>
            <a:r>
              <a:rPr lang="en-IN" b="1" dirty="0">
                <a:solidFill>
                  <a:srgbClr val="FF0000"/>
                </a:solidFill>
              </a:rPr>
              <a:t>
improved HR practices, better resource allocation, and </a:t>
            </a:r>
          </a:p>
          <a:p>
            <a:r>
              <a:rPr lang="en-IN" b="1" dirty="0">
                <a:solidFill>
                  <a:srgbClr val="FF0000"/>
                </a:solidFill>
              </a:rPr>
              <a:t>
enhanced overall company performance.</a:t>
            </a:r>
          </a:p>
          <a:p>
            <a:r>
              <a:rPr lang="en-IN" b="1" dirty="0">
                <a:solidFill>
                  <a:srgbClr val="FF0000"/>
                </a:solidFill>
              </a:rPr>
              <a:t>
Expand the analysis by incorporating more location-specific </a:t>
            </a:r>
          </a:p>
          <a:p>
            <a:r>
              <a:rPr lang="en-IN" b="1" dirty="0">
                <a:solidFill>
                  <a:srgbClr val="FF0000"/>
                </a:solidFill>
              </a:rPr>
              <a:t>
variables like cost of living or regional job market trends to </a:t>
            </a:r>
          </a:p>
          <a:p>
            <a:r>
              <a:rPr lang="en-IN" b="1" dirty="0">
                <a:solidFill>
                  <a:srgbClr val="FF0000"/>
                </a:solidFill>
              </a:rPr>
              <a:t>
refine the insights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Location Analysis</a:t>
            </a:r>
            <a:r>
              <a:rPr lang="en-US" sz="4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Excel</a:t>
            </a:r>
            <a:endParaRPr lang="en-IN" sz="2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7030A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04A579C-605B-BF43-51DB-6F4F7DBBA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275" y="2505968"/>
            <a:ext cx="6962775" cy="393954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FF0000"/>
                </a:solidFill>
              </a:rPr>
              <a:t>The employee work location helps to know the preference of employees, and the reason.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rgbClr val="FF0000"/>
                </a:solidFill>
              </a:rPr>
              <a:t>Every organization want to know the information about these things to increase the performance of other branches and concentrate on problems of less interest branches</a:t>
            </a:r>
            <a:r>
              <a:rPr lang="en-IN" sz="3200" b="1" dirty="0"/>
              <a:t>.</a:t>
            </a:r>
            <a:endParaRPr lang="en-US" sz="320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69E7EA-D49A-11A8-11C9-7329F9853A8A}"/>
              </a:ext>
            </a:extLst>
          </p:cNvPr>
          <p:cNvSpPr txBox="1"/>
          <p:nvPr/>
        </p:nvSpPr>
        <p:spPr>
          <a:xfrm>
            <a:off x="5184576" y="2519065"/>
            <a:ext cx="1137643" cy="2249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shows how many employees working in India and USA.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clearly gives ideas that how many male and female working in the USA and India.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can also get  to know that total how many employees working in the particular location.</a:t>
            </a:r>
            <a:endParaRPr lang="en-US" sz="2400" b="0" i="0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8A1372-F2ED-4A8B-4502-811240C1E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7873603" cy="27699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Organization:- </a:t>
            </a:r>
            <a:r>
              <a:rPr lang="en-IN" dirty="0">
                <a:solidFill>
                  <a:srgbClr val="FF0000"/>
                </a:solidFill>
              </a:rPr>
              <a:t>The company can get to know where employees working more and there preference.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HR Manager:- </a:t>
            </a:r>
            <a:r>
              <a:rPr lang="en-IN" dirty="0">
                <a:solidFill>
                  <a:srgbClr val="FF0000"/>
                </a:solidFill>
              </a:rPr>
              <a:t>The HR can know how many people working in there branches.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Workers:- </a:t>
            </a:r>
            <a:r>
              <a:rPr lang="en-IN" dirty="0">
                <a:solidFill>
                  <a:srgbClr val="FF0000"/>
                </a:solidFill>
              </a:rPr>
              <a:t>Workers can get to know about how many people working in there branch and other branches.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Shareholders:- </a:t>
            </a:r>
            <a:r>
              <a:rPr lang="en-IN" dirty="0">
                <a:solidFill>
                  <a:srgbClr val="FF0000"/>
                </a:solidFill>
              </a:rPr>
              <a:t>Shareholders of the company can use this data to invest in the company. They feel safe after knowing these </a:t>
            </a:r>
            <a:r>
              <a:rPr lang="en-IN" dirty="0" err="1">
                <a:solidFill>
                  <a:srgbClr val="FF0000"/>
                </a:solidFill>
              </a:rPr>
              <a:t>informations</a:t>
            </a:r>
            <a:r>
              <a:rPr lang="en-IN" dirty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31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DAE7512-FDE8-280A-169D-AA037DA80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45644" y="1433196"/>
            <a:ext cx="5916215" cy="923330"/>
          </a:xfrm>
        </p:spPr>
        <p:txBody>
          <a:bodyPr/>
          <a:lstStyle/>
          <a:p>
            <a:r>
              <a:rPr lang="en-IN" sz="2000" b="1" dirty="0"/>
              <a:t>Data organisation:- </a:t>
            </a:r>
            <a:r>
              <a:rPr lang="en-IN" sz="2000" b="1" dirty="0">
                <a:solidFill>
                  <a:srgbClr val="FF0000"/>
                </a:solidFill>
              </a:rPr>
              <a:t>Organise the needed data in table </a:t>
            </a:r>
            <a:r>
              <a:rPr lang="en-IN" sz="2000" b="1" dirty="0" err="1">
                <a:solidFill>
                  <a:srgbClr val="FF0000"/>
                </a:solidFill>
              </a:rPr>
              <a:t>formate</a:t>
            </a:r>
            <a:r>
              <a:rPr lang="en-IN" sz="2000" b="1" dirty="0">
                <a:solidFill>
                  <a:srgbClr val="FF0000"/>
                </a:solidFill>
              </a:rPr>
              <a:t> like employee name, </a:t>
            </a:r>
            <a:r>
              <a:rPr lang="en-IN" sz="2000" b="1" dirty="0" err="1">
                <a:solidFill>
                  <a:srgbClr val="FF0000"/>
                </a:solidFill>
              </a:rPr>
              <a:t>gender,work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b="1" dirty="0" err="1">
                <a:solidFill>
                  <a:srgbClr val="FF0000"/>
                </a:solidFill>
              </a:rPr>
              <a:t>location,etc</a:t>
            </a:r>
            <a:endParaRPr lang="en-IN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62088B-05F4-CDCA-BCD5-07BA7E828A84}"/>
              </a:ext>
            </a:extLst>
          </p:cNvPr>
          <p:cNvSpPr txBox="1"/>
          <p:nvPr/>
        </p:nvSpPr>
        <p:spPr>
          <a:xfrm>
            <a:off x="3245644" y="2281554"/>
            <a:ext cx="6107906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Basic calculations:- </a:t>
            </a:r>
            <a:r>
              <a:rPr lang="en-IN" sz="1800" b="1" dirty="0">
                <a:solidFill>
                  <a:srgbClr val="FF0000"/>
                </a:solidFill>
              </a:rPr>
              <a:t>Calculate the basic things such as male employees and female employees in particular locations.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sz="2000" b="1" dirty="0"/>
              <a:t>Pivotal tables:- </a:t>
            </a:r>
            <a:r>
              <a:rPr lang="en-IN" sz="2000" b="1" dirty="0">
                <a:solidFill>
                  <a:srgbClr val="FF0000"/>
                </a:solidFill>
              </a:rPr>
              <a:t>After calculating basic information make it into tabular format.</a:t>
            </a:r>
          </a:p>
          <a:p>
            <a:endParaRPr lang="en-IN" sz="2000" b="1" dirty="0">
              <a:solidFill>
                <a:srgbClr val="FF0000"/>
              </a:solidFill>
            </a:endParaRPr>
          </a:p>
          <a:p>
            <a:r>
              <a:rPr lang="en-IN" sz="2000" b="1" dirty="0"/>
              <a:t>Data visualization:- </a:t>
            </a:r>
            <a:r>
              <a:rPr lang="en-IN" sz="2000" b="1" dirty="0">
                <a:solidFill>
                  <a:srgbClr val="FF0000"/>
                </a:solidFill>
              </a:rPr>
              <a:t>After extracting details make it into graphs or diagrams helps visualise it properly.</a:t>
            </a:r>
            <a:endParaRPr lang="en-IN" sz="2000" b="1" dirty="0"/>
          </a:p>
          <a:p>
            <a:endParaRPr lang="en-IN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92E29-FBDF-B4CC-8A62-5918BEC4F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7980759" cy="3447098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tx1"/>
                </a:solidFill>
              </a:rPr>
              <a:t>Employee Records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tx1"/>
                </a:solidFill>
              </a:rPr>
              <a:t>Work location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tx1"/>
                </a:solidFill>
              </a:rPr>
              <a:t>Gender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tx1"/>
                </a:solidFill>
              </a:rPr>
              <a:t>Employee ID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tx1"/>
                </a:solidFill>
              </a:rPr>
              <a:t>Performance analysis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tx1"/>
                </a:solidFill>
              </a:rPr>
              <a:t>Attendance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74556"/>
            <a:ext cx="613290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Seen improvement in development of branches which have less interest of people</a:t>
            </a:r>
            <a:endParaRPr lang="en-US" sz="3200" b="1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Lokesh v</cp:lastModifiedBy>
  <cp:revision>14</cp:revision>
  <dcterms:created xsi:type="dcterms:W3CDTF">2024-03-29T15:07:22Z</dcterms:created>
  <dcterms:modified xsi:type="dcterms:W3CDTF">2024-09-08T15:01:30Z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