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4" name="Google Shape;11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1" name="Google Shape;1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7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7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17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17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7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7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8" name="Google Shape;1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5" name="Google Shape;15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3810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0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67" name="Google Shape;167;p20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69" name="Google Shape;169;p20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20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321373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STUDENT NAME:   Lokeshpraveen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REGISTER NO:      312211636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DEPARTMENT:     COMMERCE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COLLEGE : Thiruthangal Nadar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         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444048" y="1323976"/>
            <a:ext cx="3303904" cy="4571999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1.Data collection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2.Feature collection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3.Data cleaning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4.Levels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5.Summary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6. Visulaization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018" y="685800"/>
            <a:ext cx="8136732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913774" y="-1763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913774" y="1295400"/>
            <a:ext cx="9372600" cy="48006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Excel Templates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Excel provides ready-to-use templates for evaluating employee performance. These templates capture essential information and focus on performance goals, allowing you to assess different dimensions of performance.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Customization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Customize these templates to fit your organization’s specific needs. However, consider complementing Excel with specialized HR software for enhanced collaboration and automation.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Visualize KPIs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Use Excel’s features to highlight key performance indicators visually, ensuring meaningful insights for managers and executives.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Remember, thoughtful performance analysis contributes to organizational effectiveness and growth! 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9" name="Google Shape;179;p21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80" name="Google Shape;180;p2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89" name="Google Shape;189;p2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6" name="Google Shape;19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1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05" name="Google Shape;205;p2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2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20" name="Google Shape;22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2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3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230" name="Google Shape;230;p2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32" name="Google Shape;23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23"/>
          <p:cNvSpPr/>
          <p:nvPr/>
        </p:nvSpPr>
        <p:spPr>
          <a:xfrm>
            <a:off x="533400" y="1905000"/>
            <a:ext cx="7762875" cy="335280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1.Data Collection and Organization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Effective Visualization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Efficiency and Automation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Fair and Objective Evaluation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 Identifying Trends and Outliers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6. Comparing Across Metrics and Time Periods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PROBLEM	STATEMENT</a:t>
            </a:r>
            <a:endParaRPr sz="4250"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241" name="Google Shape;241;p2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3" name="Google Shape;24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4"/>
          <p:cNvSpPr/>
          <p:nvPr/>
        </p:nvSpPr>
        <p:spPr>
          <a:xfrm>
            <a:off x="987805" y="2057400"/>
            <a:ext cx="7322757" cy="365760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Collection and Preparation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Selecting the Right Template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Customization and Data Entry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Performance Metrics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Interpreting the Data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Communication and Reporting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838200" y="46482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663556" y="1828800"/>
            <a:ext cx="7239000" cy="3884902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Managers and Team Leaders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Human Resources (HR) Professionals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Executives and Business Owners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Employees Themselves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Managers and Project Teams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Consultants and External Auditors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and Development Specialists</a:t>
            </a:r>
            <a:endParaRPr/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25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3048000" y="1908206"/>
            <a:ext cx="5867400" cy="350520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1.Conditional formatting- missing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2.Filter- remove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3.Formula- performance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4.Pivot-summary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5.Graph- data visualizations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913774" y="116311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1219200" y="1219200"/>
            <a:ext cx="9067800" cy="4724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1.Project Management Sample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Inventory Records Sample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3.Call Center Customer Satisfaction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Supermarket Sales Sample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 Employee Management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6. Technological Product Sample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7. Engineering and Manufacturing Sample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8. Students Marksheet Sample Data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048000" y="1905000"/>
            <a:ext cx="5684838" cy="266700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•Performance level =IFS( Z * 8 &gt;= 5 “VERY HIGH” Z * 8 &gt;= 4 “HIGH” mathcal , Z * 8 &gt;= 3 ,”MED”,TRUE,”LOW”)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283" name="Google Shape;283;p2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