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7" r:id="rId2"/>
    <p:sldId id="258" r:id="rId3"/>
    <p:sldId id="259" r:id="rId4"/>
    <p:sldId id="260" r:id="rId5"/>
    <p:sldId id="261" r:id="rId6"/>
    <p:sldId id="262"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8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449DD-B7E3-41BE-98C3-9A4E148A55CF}" type="datetimeFigureOut">
              <a:rPr lang="en-IN" smtClean="0"/>
              <a:t>29-10-2019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C7353-A2D6-4A76-BD7D-2D8DDABD27F5}" type="slidenum">
              <a:rPr lang="en-IN" smtClean="0"/>
              <a:t>‹#›</a:t>
            </a:fld>
            <a:endParaRPr lang="en-IN"/>
          </a:p>
        </p:txBody>
      </p:sp>
    </p:spTree>
    <p:extLst>
      <p:ext uri="{BB962C8B-B14F-4D97-AF65-F5344CB8AC3E}">
        <p14:creationId xmlns:p14="http://schemas.microsoft.com/office/powerpoint/2010/main" val="392265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29-10-2019</a:t>
            </a:r>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04135BDC-FA76-406C-BB62-57D2AD8A51C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79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29-10-2019</a:t>
            </a:r>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04135BDC-FA76-406C-BB62-57D2AD8A51CD}" type="slidenum">
              <a:rPr lang="en-IN" smtClean="0"/>
              <a:t>‹#›</a:t>
            </a:fld>
            <a:endParaRPr lang="en-IN"/>
          </a:p>
        </p:txBody>
      </p:sp>
    </p:spTree>
    <p:extLst>
      <p:ext uri="{BB962C8B-B14F-4D97-AF65-F5344CB8AC3E}">
        <p14:creationId xmlns:p14="http://schemas.microsoft.com/office/powerpoint/2010/main" val="159307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29-10-2019</a:t>
            </a:r>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04135BDC-FA76-406C-BB62-57D2AD8A51CD}" type="slidenum">
              <a:rPr lang="en-IN" smtClean="0"/>
              <a:t>‹#›</a:t>
            </a:fld>
            <a:endParaRPr lang="en-IN"/>
          </a:p>
        </p:txBody>
      </p:sp>
    </p:spTree>
    <p:extLst>
      <p:ext uri="{BB962C8B-B14F-4D97-AF65-F5344CB8AC3E}">
        <p14:creationId xmlns:p14="http://schemas.microsoft.com/office/powerpoint/2010/main" val="173728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29-10-2019</a:t>
            </a:r>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04135BDC-FA76-406C-BB62-57D2AD8A51CD}" type="slidenum">
              <a:rPr lang="en-IN" smtClean="0"/>
              <a:t>‹#›</a:t>
            </a:fld>
            <a:endParaRPr lang="en-IN"/>
          </a:p>
        </p:txBody>
      </p:sp>
    </p:spTree>
    <p:extLst>
      <p:ext uri="{BB962C8B-B14F-4D97-AF65-F5344CB8AC3E}">
        <p14:creationId xmlns:p14="http://schemas.microsoft.com/office/powerpoint/2010/main" val="3102145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29-10-2019</a:t>
            </a:r>
          </a:p>
        </p:txBody>
      </p:sp>
      <p:sp>
        <p:nvSpPr>
          <p:cNvPr id="5" name="Footer Placeholder 4"/>
          <p:cNvSpPr>
            <a:spLocks noGrp="1"/>
          </p:cNvSpPr>
          <p:nvPr>
            <p:ph type="ftr" sz="quarter" idx="11"/>
          </p:nvPr>
        </p:nvSpPr>
        <p:spPr/>
        <p:txBody>
          <a:bodyPr/>
          <a:lstStyle/>
          <a:p>
            <a:r>
              <a:rPr lang="en-IN"/>
              <a:t>VIT-AP UNIVERSITY AMARAVATI</a:t>
            </a:r>
          </a:p>
        </p:txBody>
      </p:sp>
      <p:sp>
        <p:nvSpPr>
          <p:cNvPr id="6" name="Slide Number Placeholder 5"/>
          <p:cNvSpPr>
            <a:spLocks noGrp="1"/>
          </p:cNvSpPr>
          <p:nvPr>
            <p:ph type="sldNum" sz="quarter" idx="12"/>
          </p:nvPr>
        </p:nvSpPr>
        <p:spPr/>
        <p:txBody>
          <a:bodyPr/>
          <a:lstStyle/>
          <a:p>
            <a:fld id="{04135BDC-FA76-406C-BB62-57D2AD8A51C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44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29-10-2019</a:t>
            </a:r>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04135BDC-FA76-406C-BB62-57D2AD8A51CD}" type="slidenum">
              <a:rPr lang="en-IN" smtClean="0"/>
              <a:t>‹#›</a:t>
            </a:fld>
            <a:endParaRPr lang="en-IN"/>
          </a:p>
        </p:txBody>
      </p:sp>
    </p:spTree>
    <p:extLst>
      <p:ext uri="{BB962C8B-B14F-4D97-AF65-F5344CB8AC3E}">
        <p14:creationId xmlns:p14="http://schemas.microsoft.com/office/powerpoint/2010/main" val="86257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29-10-2019</a:t>
            </a:r>
          </a:p>
        </p:txBody>
      </p:sp>
      <p:sp>
        <p:nvSpPr>
          <p:cNvPr id="8" name="Footer Placeholder 7"/>
          <p:cNvSpPr>
            <a:spLocks noGrp="1"/>
          </p:cNvSpPr>
          <p:nvPr>
            <p:ph type="ftr" sz="quarter" idx="11"/>
          </p:nvPr>
        </p:nvSpPr>
        <p:spPr/>
        <p:txBody>
          <a:bodyPr/>
          <a:lstStyle/>
          <a:p>
            <a:r>
              <a:rPr lang="en-IN"/>
              <a:t>VIT-AP UNIVERSITY AMARAVATI</a:t>
            </a:r>
          </a:p>
        </p:txBody>
      </p:sp>
      <p:sp>
        <p:nvSpPr>
          <p:cNvPr id="9" name="Slide Number Placeholder 8"/>
          <p:cNvSpPr>
            <a:spLocks noGrp="1"/>
          </p:cNvSpPr>
          <p:nvPr>
            <p:ph type="sldNum" sz="quarter" idx="12"/>
          </p:nvPr>
        </p:nvSpPr>
        <p:spPr/>
        <p:txBody>
          <a:bodyPr/>
          <a:lstStyle/>
          <a:p>
            <a:fld id="{04135BDC-FA76-406C-BB62-57D2AD8A51CD}" type="slidenum">
              <a:rPr lang="en-IN" smtClean="0"/>
              <a:t>‹#›</a:t>
            </a:fld>
            <a:endParaRPr lang="en-IN"/>
          </a:p>
        </p:txBody>
      </p:sp>
    </p:spTree>
    <p:extLst>
      <p:ext uri="{BB962C8B-B14F-4D97-AF65-F5344CB8AC3E}">
        <p14:creationId xmlns:p14="http://schemas.microsoft.com/office/powerpoint/2010/main" val="343942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29-10-2019</a:t>
            </a:r>
          </a:p>
        </p:txBody>
      </p:sp>
      <p:sp>
        <p:nvSpPr>
          <p:cNvPr id="4" name="Footer Placeholder 3"/>
          <p:cNvSpPr>
            <a:spLocks noGrp="1"/>
          </p:cNvSpPr>
          <p:nvPr>
            <p:ph type="ftr" sz="quarter" idx="11"/>
          </p:nvPr>
        </p:nvSpPr>
        <p:spPr/>
        <p:txBody>
          <a:bodyPr/>
          <a:lstStyle/>
          <a:p>
            <a:r>
              <a:rPr lang="en-IN"/>
              <a:t>VIT-AP UNIVERSITY AMARAVATI</a:t>
            </a:r>
          </a:p>
        </p:txBody>
      </p:sp>
      <p:sp>
        <p:nvSpPr>
          <p:cNvPr id="5" name="Slide Number Placeholder 4"/>
          <p:cNvSpPr>
            <a:spLocks noGrp="1"/>
          </p:cNvSpPr>
          <p:nvPr>
            <p:ph type="sldNum" sz="quarter" idx="12"/>
          </p:nvPr>
        </p:nvSpPr>
        <p:spPr/>
        <p:txBody>
          <a:bodyPr/>
          <a:lstStyle/>
          <a:p>
            <a:fld id="{04135BDC-FA76-406C-BB62-57D2AD8A51CD}" type="slidenum">
              <a:rPr lang="en-IN" smtClean="0"/>
              <a:t>‹#›</a:t>
            </a:fld>
            <a:endParaRPr lang="en-IN"/>
          </a:p>
        </p:txBody>
      </p:sp>
    </p:spTree>
    <p:extLst>
      <p:ext uri="{BB962C8B-B14F-4D97-AF65-F5344CB8AC3E}">
        <p14:creationId xmlns:p14="http://schemas.microsoft.com/office/powerpoint/2010/main" val="2974648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IN"/>
              <a:t>29-10-2019</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VIT-AP UNIVERSITY AMARAVATI</a:t>
            </a:r>
          </a:p>
        </p:txBody>
      </p:sp>
      <p:sp>
        <p:nvSpPr>
          <p:cNvPr id="9" name="Slide Number Placeholder 8"/>
          <p:cNvSpPr>
            <a:spLocks noGrp="1"/>
          </p:cNvSpPr>
          <p:nvPr>
            <p:ph type="sldNum" sz="quarter" idx="12"/>
          </p:nvPr>
        </p:nvSpPr>
        <p:spPr/>
        <p:txBody>
          <a:bodyPr/>
          <a:lstStyle/>
          <a:p>
            <a:fld id="{04135BDC-FA76-406C-BB62-57D2AD8A51CD}" type="slidenum">
              <a:rPr lang="en-IN" smtClean="0"/>
              <a:t>‹#›</a:t>
            </a:fld>
            <a:endParaRPr lang="en-IN"/>
          </a:p>
        </p:txBody>
      </p:sp>
    </p:spTree>
    <p:extLst>
      <p:ext uri="{BB962C8B-B14F-4D97-AF65-F5344CB8AC3E}">
        <p14:creationId xmlns:p14="http://schemas.microsoft.com/office/powerpoint/2010/main" val="137476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IN"/>
              <a:t>29-10-2019</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VIT-AP UNIVERSITY AMARAVATI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135BDC-FA76-406C-BB62-57D2AD8A51CD}" type="slidenum">
              <a:rPr lang="en-IN" smtClean="0"/>
              <a:t>‹#›</a:t>
            </a:fld>
            <a:endParaRPr lang="en-IN"/>
          </a:p>
        </p:txBody>
      </p:sp>
    </p:spTree>
    <p:extLst>
      <p:ext uri="{BB962C8B-B14F-4D97-AF65-F5344CB8AC3E}">
        <p14:creationId xmlns:p14="http://schemas.microsoft.com/office/powerpoint/2010/main" val="194620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29-10-2019</a:t>
            </a:r>
          </a:p>
        </p:txBody>
      </p:sp>
      <p:sp>
        <p:nvSpPr>
          <p:cNvPr id="6" name="Footer Placeholder 5"/>
          <p:cNvSpPr>
            <a:spLocks noGrp="1"/>
          </p:cNvSpPr>
          <p:nvPr>
            <p:ph type="ftr" sz="quarter" idx="11"/>
          </p:nvPr>
        </p:nvSpPr>
        <p:spPr/>
        <p:txBody>
          <a:bodyPr/>
          <a:lstStyle/>
          <a:p>
            <a:r>
              <a:rPr lang="en-IN"/>
              <a:t>VIT-AP UNIVERSITY AMARAVATI</a:t>
            </a:r>
          </a:p>
        </p:txBody>
      </p:sp>
      <p:sp>
        <p:nvSpPr>
          <p:cNvPr id="7" name="Slide Number Placeholder 6"/>
          <p:cNvSpPr>
            <a:spLocks noGrp="1"/>
          </p:cNvSpPr>
          <p:nvPr>
            <p:ph type="sldNum" sz="quarter" idx="12"/>
          </p:nvPr>
        </p:nvSpPr>
        <p:spPr/>
        <p:txBody>
          <a:bodyPr/>
          <a:lstStyle/>
          <a:p>
            <a:fld id="{04135BDC-FA76-406C-BB62-57D2AD8A51CD}" type="slidenum">
              <a:rPr lang="en-IN" smtClean="0"/>
              <a:t>‹#›</a:t>
            </a:fld>
            <a:endParaRPr lang="en-IN"/>
          </a:p>
        </p:txBody>
      </p:sp>
    </p:spTree>
    <p:extLst>
      <p:ext uri="{BB962C8B-B14F-4D97-AF65-F5344CB8AC3E}">
        <p14:creationId xmlns:p14="http://schemas.microsoft.com/office/powerpoint/2010/main" val="52190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IN"/>
              <a:t>29-10-2019</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VIT-AP UNIVERSITY AMARAVATI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135BDC-FA76-406C-BB62-57D2AD8A51C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4391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13TAqsAqIkfOUfawdJOffA"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arduino.cc/en/guide/Arduionmega2560"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0BB0-7F0F-4F95-9F1B-E5991DCDBF72}"/>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SMART DOOR LOCK SYSTEM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F7242C-6392-49E1-82CF-95EC26E927E4}"/>
              </a:ext>
            </a:extLst>
          </p:cNvPr>
          <p:cNvSpPr>
            <a:spLocks noGrp="1"/>
          </p:cNvSpPr>
          <p:nvPr>
            <p:ph idx="1"/>
          </p:nvPr>
        </p:nvSpPr>
        <p:spPr/>
        <p:txBody>
          <a:bodyPr>
            <a:noAutofit/>
          </a:bodyPr>
          <a:lstStyle/>
          <a:p>
            <a:pPr marL="0" lvl="0" indent="0">
              <a:spcBef>
                <a:spcPts val="0"/>
              </a:spcBef>
              <a:spcAft>
                <a:spcPts val="0"/>
              </a:spcAft>
              <a:buSzPts val="2000"/>
              <a:buNone/>
            </a:pPr>
            <a:r>
              <a:rPr lang="en-IN" sz="1400" dirty="0">
                <a:latin typeface="Times New Roman" panose="02020603050405020304" pitchFamily="18" charset="0"/>
                <a:cs typeface="Times New Roman" panose="02020603050405020304" pitchFamily="18" charset="0"/>
              </a:rPr>
              <a:t>                                                                                    EC ID 190197                                                                      </a:t>
            </a:r>
          </a:p>
          <a:p>
            <a:pPr marL="0" lvl="0" indent="0">
              <a:spcBef>
                <a:spcPts val="1400"/>
              </a:spcBef>
              <a:spcAft>
                <a:spcPts val="0"/>
              </a:spcAft>
              <a:buSzPts val="1600"/>
              <a:buNone/>
            </a:pPr>
            <a:r>
              <a:rPr lang="en-IN" sz="1400" dirty="0">
                <a:latin typeface="Times New Roman" panose="02020603050405020304" pitchFamily="18" charset="0"/>
                <a:cs typeface="Times New Roman" panose="02020603050405020304" pitchFamily="18" charset="0"/>
              </a:rPr>
              <a:t>                                                                                                                                                      </a:t>
            </a:r>
          </a:p>
          <a:p>
            <a:pPr marL="0" lvl="0" indent="0">
              <a:spcBef>
                <a:spcPts val="1400"/>
              </a:spcBef>
              <a:spcAft>
                <a:spcPts val="0"/>
              </a:spcAft>
              <a:buSzPts val="1600"/>
              <a:buNone/>
            </a:pPr>
            <a:r>
              <a:rPr lang="en-IN" sz="1400" dirty="0">
                <a:latin typeface="Times New Roman" panose="02020603050405020304" pitchFamily="18" charset="0"/>
                <a:cs typeface="Times New Roman" panose="02020603050405020304" pitchFamily="18" charset="0"/>
              </a:rPr>
              <a:t>                                                                                                                                                        </a:t>
            </a:r>
          </a:p>
          <a:p>
            <a:pPr marL="0" lvl="0" indent="0">
              <a:spcBef>
                <a:spcPts val="1400"/>
              </a:spcBef>
              <a:spcAft>
                <a:spcPts val="0"/>
              </a:spcAft>
              <a:buSzPts val="1800"/>
              <a:buNone/>
            </a:pPr>
            <a:r>
              <a:rPr lang="en-IN" sz="1400" dirty="0">
                <a:latin typeface="Times New Roman" panose="02020603050405020304" pitchFamily="18" charset="0"/>
                <a:cs typeface="Times New Roman" panose="02020603050405020304" pitchFamily="18" charset="0"/>
              </a:rPr>
              <a:t>             PROJECT </a:t>
            </a:r>
            <a:r>
              <a:rPr lang="en-IN" sz="1400">
                <a:latin typeface="Times New Roman" panose="02020603050405020304" pitchFamily="18" charset="0"/>
                <a:cs typeface="Times New Roman" panose="02020603050405020304" pitchFamily="18" charset="0"/>
              </a:rPr>
              <a:t>TEAM-MATES                                                                                                              Regulated </a:t>
            </a:r>
            <a:r>
              <a:rPr lang="en-IN" sz="1400" dirty="0">
                <a:latin typeface="Times New Roman" panose="02020603050405020304" pitchFamily="18" charset="0"/>
                <a:cs typeface="Times New Roman" panose="02020603050405020304" pitchFamily="18" charset="0"/>
              </a:rPr>
              <a:t>by:                                                                                               </a:t>
            </a:r>
          </a:p>
          <a:p>
            <a:pPr lvl="0" indent="-101600">
              <a:spcBef>
                <a:spcPts val="1400"/>
              </a:spcBef>
              <a:spcAft>
                <a:spcPts val="0"/>
              </a:spcAft>
              <a:buSzPts val="1600"/>
              <a:buFont typeface="Courier New"/>
              <a:buChar char="o"/>
            </a:pPr>
            <a:r>
              <a:rPr lang="en-IN" sz="1400" dirty="0">
                <a:latin typeface="Times New Roman" panose="02020603050405020304" pitchFamily="18" charset="0"/>
                <a:cs typeface="Times New Roman" panose="02020603050405020304" pitchFamily="18" charset="0"/>
              </a:rPr>
              <a:t> I.LOKESH (GROUP HEAD )             (19BCE7146)                                                                           Prof. John Pradeep </a:t>
            </a:r>
            <a:r>
              <a:rPr lang="en-IN" sz="1400" dirty="0" err="1">
                <a:latin typeface="Times New Roman" panose="02020603050405020304" pitchFamily="18" charset="0"/>
                <a:cs typeface="Times New Roman" panose="02020603050405020304" pitchFamily="18" charset="0"/>
              </a:rPr>
              <a:t>Darsy</a:t>
            </a:r>
            <a:endParaRPr lang="en-IN" sz="1400" dirty="0">
              <a:latin typeface="Times New Roman" panose="02020603050405020304" pitchFamily="18" charset="0"/>
              <a:cs typeface="Times New Roman" panose="02020603050405020304" pitchFamily="18" charset="0"/>
            </a:endParaRPr>
          </a:p>
          <a:p>
            <a:pPr lvl="0" indent="-101600">
              <a:spcBef>
                <a:spcPts val="1400"/>
              </a:spcBef>
              <a:spcAft>
                <a:spcPts val="0"/>
              </a:spcAft>
              <a:buSzPts val="1600"/>
              <a:buFont typeface="Courier New"/>
              <a:buChar char="o"/>
            </a:pPr>
            <a:r>
              <a:rPr lang="en-IN" sz="1400" dirty="0">
                <a:latin typeface="Times New Roman" panose="02020603050405020304" pitchFamily="18" charset="0"/>
                <a:cs typeface="Times New Roman" panose="02020603050405020304" pitchFamily="18" charset="0"/>
              </a:rPr>
              <a:t> P.SAI ADARSH                                 (19BCE7145)                                                                              “Department of ECE”</a:t>
            </a:r>
          </a:p>
          <a:p>
            <a:pPr lvl="0" indent="-101600">
              <a:spcBef>
                <a:spcPts val="1400"/>
              </a:spcBef>
              <a:spcAft>
                <a:spcPts val="0"/>
              </a:spcAft>
              <a:buSzPts val="1600"/>
              <a:buFont typeface="Courier New"/>
              <a:buChar char="o"/>
            </a:pPr>
            <a:r>
              <a:rPr lang="en-IN" sz="1400" dirty="0">
                <a:latin typeface="Times New Roman" panose="02020603050405020304" pitchFamily="18" charset="0"/>
                <a:cs typeface="Times New Roman" panose="02020603050405020304" pitchFamily="18" charset="0"/>
              </a:rPr>
              <a:t> T. CHINNA PHANISWAR REDDY   (19BES7066)</a:t>
            </a:r>
          </a:p>
          <a:p>
            <a:pPr lvl="0" indent="-101600">
              <a:spcBef>
                <a:spcPts val="1400"/>
              </a:spcBef>
              <a:spcAft>
                <a:spcPts val="0"/>
              </a:spcAft>
              <a:buSzPts val="1600"/>
              <a:buFont typeface="Courier New"/>
              <a:buChar char="o"/>
            </a:pPr>
            <a:r>
              <a:rPr lang="en-IN" sz="1400" dirty="0">
                <a:latin typeface="Times New Roman" panose="02020603050405020304" pitchFamily="18" charset="0"/>
                <a:cs typeface="Times New Roman" panose="02020603050405020304" pitchFamily="18" charset="0"/>
              </a:rPr>
              <a:t> K. KARTHIK KUMAR REDDY          (19BCI7072)</a:t>
            </a:r>
          </a:p>
          <a:p>
            <a:pPr lvl="0" indent="-101600">
              <a:spcBef>
                <a:spcPts val="1400"/>
              </a:spcBef>
              <a:spcAft>
                <a:spcPts val="0"/>
              </a:spcAft>
              <a:buSzPts val="1600"/>
              <a:buFont typeface="Courier New"/>
              <a:buChar char="o"/>
            </a:pPr>
            <a:r>
              <a:rPr lang="en-IN" sz="1400" dirty="0">
                <a:latin typeface="Times New Roman" panose="02020603050405020304" pitchFamily="18" charset="0"/>
                <a:cs typeface="Times New Roman" panose="02020603050405020304" pitchFamily="18" charset="0"/>
              </a:rPr>
              <a:t> K.R.SAI HEMANTHA PUSHYAMI  (19BCD7090)</a:t>
            </a:r>
          </a:p>
          <a:p>
            <a:pPr lvl="0" indent="-101600">
              <a:spcBef>
                <a:spcPts val="1400"/>
              </a:spcBef>
              <a:spcAft>
                <a:spcPts val="0"/>
              </a:spcAft>
              <a:buSzPts val="1600"/>
              <a:buFont typeface="Courier New"/>
              <a:buChar char="o"/>
            </a:pPr>
            <a:r>
              <a:rPr lang="en-IN" sz="1400" dirty="0">
                <a:latin typeface="Times New Roman" panose="02020603050405020304" pitchFamily="18" charset="0"/>
                <a:cs typeface="Times New Roman" panose="02020603050405020304" pitchFamily="18" charset="0"/>
              </a:rPr>
              <a:t> P.SRAVANI                                      (19MIS7002)</a:t>
            </a:r>
          </a:p>
        </p:txBody>
      </p:sp>
      <p:sp>
        <p:nvSpPr>
          <p:cNvPr id="4" name="Date Placeholder 3">
            <a:extLst>
              <a:ext uri="{FF2B5EF4-FFF2-40B4-BE49-F238E27FC236}">
                <a16:creationId xmlns:a16="http://schemas.microsoft.com/office/drawing/2014/main" id="{63797B75-F6CF-4794-B544-CC519D8C2403}"/>
              </a:ext>
            </a:extLst>
          </p:cNvPr>
          <p:cNvSpPr>
            <a:spLocks noGrp="1"/>
          </p:cNvSpPr>
          <p:nvPr>
            <p:ph type="dt" sz="half" idx="10"/>
          </p:nvPr>
        </p:nvSpPr>
        <p:spPr/>
        <p:txBody>
          <a:bodyPr/>
          <a:lstStyle/>
          <a:p>
            <a:r>
              <a:rPr lang="en-IN"/>
              <a:t>29-10-2019</a:t>
            </a:r>
          </a:p>
        </p:txBody>
      </p:sp>
      <p:sp>
        <p:nvSpPr>
          <p:cNvPr id="5" name="Footer Placeholder 4">
            <a:extLst>
              <a:ext uri="{FF2B5EF4-FFF2-40B4-BE49-F238E27FC236}">
                <a16:creationId xmlns:a16="http://schemas.microsoft.com/office/drawing/2014/main" id="{E56A543E-30AC-4087-A4D9-33C2DDA39941}"/>
              </a:ext>
            </a:extLst>
          </p:cNvPr>
          <p:cNvSpPr>
            <a:spLocks noGrp="1"/>
          </p:cNvSpPr>
          <p:nvPr>
            <p:ph type="ftr" sz="quarter" idx="11"/>
          </p:nvPr>
        </p:nvSpPr>
        <p:spPr/>
        <p:txBody>
          <a:bodyPr/>
          <a:lstStyle/>
          <a:p>
            <a:r>
              <a:rPr lang="en-IN"/>
              <a:t>VIT-AP UNIVERSITY AMARAVATI</a:t>
            </a:r>
          </a:p>
        </p:txBody>
      </p:sp>
      <p:sp>
        <p:nvSpPr>
          <p:cNvPr id="6" name="Slide Number Placeholder 5">
            <a:extLst>
              <a:ext uri="{FF2B5EF4-FFF2-40B4-BE49-F238E27FC236}">
                <a16:creationId xmlns:a16="http://schemas.microsoft.com/office/drawing/2014/main" id="{F7A9EE10-8946-4C98-9341-DA60DE45E43B}"/>
              </a:ext>
            </a:extLst>
          </p:cNvPr>
          <p:cNvSpPr>
            <a:spLocks noGrp="1"/>
          </p:cNvSpPr>
          <p:nvPr>
            <p:ph type="sldNum" sz="quarter" idx="12"/>
          </p:nvPr>
        </p:nvSpPr>
        <p:spPr/>
        <p:txBody>
          <a:bodyPr/>
          <a:lstStyle/>
          <a:p>
            <a:fld id="{04135BDC-FA76-406C-BB62-57D2AD8A51CD}" type="slidenum">
              <a:rPr lang="en-IN" smtClean="0"/>
              <a:t>1</a:t>
            </a:fld>
            <a:endParaRPr lang="en-IN"/>
          </a:p>
        </p:txBody>
      </p:sp>
      <p:pic>
        <p:nvPicPr>
          <p:cNvPr id="8" name="Picture 7">
            <a:extLst>
              <a:ext uri="{FF2B5EF4-FFF2-40B4-BE49-F238E27FC236}">
                <a16:creationId xmlns:a16="http://schemas.microsoft.com/office/drawing/2014/main" id="{63969CB5-9CF8-4CE0-AA2C-BF4339A9DC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55727" y="4131734"/>
            <a:ext cx="1845734" cy="1845734"/>
          </a:xfrm>
          <a:prstGeom prst="rect">
            <a:avLst/>
          </a:prstGeom>
        </p:spPr>
      </p:pic>
    </p:spTree>
    <p:extLst>
      <p:ext uri="{BB962C8B-B14F-4D97-AF65-F5344CB8AC3E}">
        <p14:creationId xmlns:p14="http://schemas.microsoft.com/office/powerpoint/2010/main" val="139577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03EF-8CF1-43A5-945B-06B9C66B82E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Agenda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DEC3AC-CC60-44D0-AF39-CA156272E053}"/>
              </a:ext>
            </a:extLst>
          </p:cNvPr>
          <p:cNvSpPr>
            <a:spLocks noGrp="1"/>
          </p:cNvSpPr>
          <p:nvPr>
            <p:ph idx="1"/>
          </p:nvPr>
        </p:nvSpPr>
        <p:spPr/>
        <p:txBody>
          <a:bodyPr/>
          <a:lstStyle/>
          <a:p>
            <a:pPr>
              <a:buFont typeface="Wingdings" panose="05000000000000000000" pitchFamily="2" charset="2"/>
              <a:buChar char="§"/>
            </a:pPr>
            <a:r>
              <a:rPr lang="en-US" dirty="0"/>
              <a:t> </a:t>
            </a:r>
            <a:r>
              <a:rPr lang="en-US" dirty="0">
                <a:latin typeface="Times New Roman" panose="02020603050405020304" pitchFamily="18" charset="0"/>
                <a:cs typeface="Times New Roman" panose="02020603050405020304" pitchFamily="18" charset="0"/>
              </a:rPr>
              <a:t>Completed work prototype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Architecture/Design circuits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Objectives meeting outcome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Results with screenshots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Future improvements can be made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References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B9C9ACC-7BF4-4A2B-916F-DF60D96D9EDA}"/>
              </a:ext>
            </a:extLst>
          </p:cNvPr>
          <p:cNvSpPr>
            <a:spLocks noGrp="1"/>
          </p:cNvSpPr>
          <p:nvPr>
            <p:ph type="dt" sz="half" idx="10"/>
          </p:nvPr>
        </p:nvSpPr>
        <p:spPr/>
        <p:txBody>
          <a:bodyPr/>
          <a:lstStyle/>
          <a:p>
            <a:r>
              <a:rPr lang="en-IN"/>
              <a:t>29-10-2019</a:t>
            </a:r>
          </a:p>
        </p:txBody>
      </p:sp>
      <p:sp>
        <p:nvSpPr>
          <p:cNvPr id="5" name="Footer Placeholder 4">
            <a:extLst>
              <a:ext uri="{FF2B5EF4-FFF2-40B4-BE49-F238E27FC236}">
                <a16:creationId xmlns:a16="http://schemas.microsoft.com/office/drawing/2014/main" id="{93A58F36-CA7A-46FD-A8A6-6708326398A8}"/>
              </a:ext>
            </a:extLst>
          </p:cNvPr>
          <p:cNvSpPr>
            <a:spLocks noGrp="1"/>
          </p:cNvSpPr>
          <p:nvPr>
            <p:ph type="ftr" sz="quarter" idx="11"/>
          </p:nvPr>
        </p:nvSpPr>
        <p:spPr/>
        <p:txBody>
          <a:bodyPr/>
          <a:lstStyle/>
          <a:p>
            <a:r>
              <a:rPr lang="en-IN"/>
              <a:t>VIT-AP UNIVERSITY AMARAVATI</a:t>
            </a:r>
          </a:p>
        </p:txBody>
      </p:sp>
      <p:sp>
        <p:nvSpPr>
          <p:cNvPr id="6" name="Slide Number Placeholder 5">
            <a:extLst>
              <a:ext uri="{FF2B5EF4-FFF2-40B4-BE49-F238E27FC236}">
                <a16:creationId xmlns:a16="http://schemas.microsoft.com/office/drawing/2014/main" id="{09A2BDE0-71FB-4520-89CA-C47526149E3F}"/>
              </a:ext>
            </a:extLst>
          </p:cNvPr>
          <p:cNvSpPr>
            <a:spLocks noGrp="1"/>
          </p:cNvSpPr>
          <p:nvPr>
            <p:ph type="sldNum" sz="quarter" idx="12"/>
          </p:nvPr>
        </p:nvSpPr>
        <p:spPr/>
        <p:txBody>
          <a:bodyPr/>
          <a:lstStyle/>
          <a:p>
            <a:fld id="{04135BDC-FA76-406C-BB62-57D2AD8A51CD}" type="slidenum">
              <a:rPr lang="en-IN" smtClean="0"/>
              <a:t>2</a:t>
            </a:fld>
            <a:endParaRPr lang="en-IN"/>
          </a:p>
        </p:txBody>
      </p:sp>
      <p:pic>
        <p:nvPicPr>
          <p:cNvPr id="8" name="Picture 7">
            <a:extLst>
              <a:ext uri="{FF2B5EF4-FFF2-40B4-BE49-F238E27FC236}">
                <a16:creationId xmlns:a16="http://schemas.microsoft.com/office/drawing/2014/main" id="{149A29C8-BA1B-4001-8ADE-C0B2783B66A2}"/>
              </a:ext>
            </a:extLst>
          </p:cNvPr>
          <p:cNvPicPr>
            <a:picLocks noChangeAspect="1"/>
          </p:cNvPicPr>
          <p:nvPr/>
        </p:nvPicPr>
        <p:blipFill>
          <a:blip r:embed="rId2"/>
          <a:stretch>
            <a:fillRect/>
          </a:stretch>
        </p:blipFill>
        <p:spPr>
          <a:xfrm>
            <a:off x="10964938" y="5190753"/>
            <a:ext cx="1146147" cy="1146147"/>
          </a:xfrm>
          <a:prstGeom prst="rect">
            <a:avLst/>
          </a:prstGeom>
        </p:spPr>
      </p:pic>
    </p:spTree>
    <p:extLst>
      <p:ext uri="{BB962C8B-B14F-4D97-AF65-F5344CB8AC3E}">
        <p14:creationId xmlns:p14="http://schemas.microsoft.com/office/powerpoint/2010/main" val="154392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5A30-9467-4DB8-9C15-BD3EDBE7024E}"/>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77B75322-B804-4923-AA86-00D922B99D7E}"/>
              </a:ext>
            </a:extLst>
          </p:cNvPr>
          <p:cNvSpPr>
            <a:spLocks noGrp="1"/>
          </p:cNvSpPr>
          <p:nvPr>
            <p:ph type="dt" sz="half" idx="10"/>
          </p:nvPr>
        </p:nvSpPr>
        <p:spPr/>
        <p:txBody>
          <a:bodyPr/>
          <a:lstStyle/>
          <a:p>
            <a:r>
              <a:rPr lang="en-IN"/>
              <a:t>29-10-2019</a:t>
            </a:r>
          </a:p>
        </p:txBody>
      </p:sp>
      <p:sp>
        <p:nvSpPr>
          <p:cNvPr id="5" name="Footer Placeholder 4">
            <a:extLst>
              <a:ext uri="{FF2B5EF4-FFF2-40B4-BE49-F238E27FC236}">
                <a16:creationId xmlns:a16="http://schemas.microsoft.com/office/drawing/2014/main" id="{A1608444-DC3D-4CB5-84F8-97F6D9BEC7D4}"/>
              </a:ext>
            </a:extLst>
          </p:cNvPr>
          <p:cNvSpPr>
            <a:spLocks noGrp="1"/>
          </p:cNvSpPr>
          <p:nvPr>
            <p:ph type="ftr" sz="quarter" idx="11"/>
          </p:nvPr>
        </p:nvSpPr>
        <p:spPr/>
        <p:txBody>
          <a:bodyPr/>
          <a:lstStyle/>
          <a:p>
            <a:r>
              <a:rPr lang="en-IN"/>
              <a:t>VIT-AP UNIVERSITY AMARAVATI</a:t>
            </a:r>
          </a:p>
        </p:txBody>
      </p:sp>
      <p:sp>
        <p:nvSpPr>
          <p:cNvPr id="6" name="Slide Number Placeholder 5">
            <a:extLst>
              <a:ext uri="{FF2B5EF4-FFF2-40B4-BE49-F238E27FC236}">
                <a16:creationId xmlns:a16="http://schemas.microsoft.com/office/drawing/2014/main" id="{9EE46FFD-CF26-4888-815E-DEAA4A43D4B7}"/>
              </a:ext>
            </a:extLst>
          </p:cNvPr>
          <p:cNvSpPr>
            <a:spLocks noGrp="1"/>
          </p:cNvSpPr>
          <p:nvPr>
            <p:ph type="sldNum" sz="quarter" idx="12"/>
          </p:nvPr>
        </p:nvSpPr>
        <p:spPr/>
        <p:txBody>
          <a:bodyPr/>
          <a:lstStyle/>
          <a:p>
            <a:fld id="{04135BDC-FA76-406C-BB62-57D2AD8A51CD}" type="slidenum">
              <a:rPr lang="en-IN" smtClean="0"/>
              <a:t>3</a:t>
            </a:fld>
            <a:endParaRPr lang="en-IN"/>
          </a:p>
        </p:txBody>
      </p:sp>
      <p:pic>
        <p:nvPicPr>
          <p:cNvPr id="8" name="Picture 7">
            <a:extLst>
              <a:ext uri="{FF2B5EF4-FFF2-40B4-BE49-F238E27FC236}">
                <a16:creationId xmlns:a16="http://schemas.microsoft.com/office/drawing/2014/main" id="{F048F999-3282-446E-931A-56F985CC4368}"/>
              </a:ext>
            </a:extLst>
          </p:cNvPr>
          <p:cNvPicPr>
            <a:picLocks noChangeAspect="1"/>
          </p:cNvPicPr>
          <p:nvPr/>
        </p:nvPicPr>
        <p:blipFill>
          <a:blip r:embed="rId2"/>
          <a:stretch>
            <a:fillRect/>
          </a:stretch>
        </p:blipFill>
        <p:spPr>
          <a:xfrm>
            <a:off x="10929427" y="5120641"/>
            <a:ext cx="1146147" cy="1146147"/>
          </a:xfrm>
          <a:prstGeom prst="rect">
            <a:avLst/>
          </a:prstGeom>
        </p:spPr>
      </p:pic>
      <p:sp>
        <p:nvSpPr>
          <p:cNvPr id="9" name="Content Placeholder 8">
            <a:extLst>
              <a:ext uri="{FF2B5EF4-FFF2-40B4-BE49-F238E27FC236}">
                <a16:creationId xmlns:a16="http://schemas.microsoft.com/office/drawing/2014/main" id="{996A3F7D-B948-4533-9A6A-E74F8748C6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3262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5BBA-F5B2-400A-85D9-26EE1D973277}"/>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0E973BA9-4E4F-4494-84C7-3DF1CC118418}"/>
              </a:ext>
            </a:extLst>
          </p:cNvPr>
          <p:cNvSpPr>
            <a:spLocks noGrp="1"/>
          </p:cNvSpPr>
          <p:nvPr>
            <p:ph type="dt" sz="half" idx="10"/>
          </p:nvPr>
        </p:nvSpPr>
        <p:spPr/>
        <p:txBody>
          <a:bodyPr/>
          <a:lstStyle/>
          <a:p>
            <a:r>
              <a:rPr lang="en-IN"/>
              <a:t>29-10-2019</a:t>
            </a:r>
          </a:p>
        </p:txBody>
      </p:sp>
      <p:sp>
        <p:nvSpPr>
          <p:cNvPr id="5" name="Footer Placeholder 4">
            <a:extLst>
              <a:ext uri="{FF2B5EF4-FFF2-40B4-BE49-F238E27FC236}">
                <a16:creationId xmlns:a16="http://schemas.microsoft.com/office/drawing/2014/main" id="{3BB3208A-EB21-4E3C-BE5A-FCFE8FEB6D85}"/>
              </a:ext>
            </a:extLst>
          </p:cNvPr>
          <p:cNvSpPr>
            <a:spLocks noGrp="1"/>
          </p:cNvSpPr>
          <p:nvPr>
            <p:ph type="ftr" sz="quarter" idx="11"/>
          </p:nvPr>
        </p:nvSpPr>
        <p:spPr/>
        <p:txBody>
          <a:bodyPr/>
          <a:lstStyle/>
          <a:p>
            <a:r>
              <a:rPr lang="en-IN"/>
              <a:t>VIT-AP UNIVERSITY AMARAVATI</a:t>
            </a:r>
          </a:p>
        </p:txBody>
      </p:sp>
      <p:sp>
        <p:nvSpPr>
          <p:cNvPr id="6" name="Slide Number Placeholder 5">
            <a:extLst>
              <a:ext uri="{FF2B5EF4-FFF2-40B4-BE49-F238E27FC236}">
                <a16:creationId xmlns:a16="http://schemas.microsoft.com/office/drawing/2014/main" id="{C48BA56F-D93B-432E-8ABA-3F8FE577D0C7}"/>
              </a:ext>
            </a:extLst>
          </p:cNvPr>
          <p:cNvSpPr>
            <a:spLocks noGrp="1"/>
          </p:cNvSpPr>
          <p:nvPr>
            <p:ph type="sldNum" sz="quarter" idx="12"/>
          </p:nvPr>
        </p:nvSpPr>
        <p:spPr/>
        <p:txBody>
          <a:bodyPr/>
          <a:lstStyle/>
          <a:p>
            <a:fld id="{04135BDC-FA76-406C-BB62-57D2AD8A51CD}" type="slidenum">
              <a:rPr lang="en-IN" smtClean="0"/>
              <a:t>4</a:t>
            </a:fld>
            <a:endParaRPr lang="en-IN"/>
          </a:p>
        </p:txBody>
      </p:sp>
      <p:pic>
        <p:nvPicPr>
          <p:cNvPr id="8" name="Picture 7">
            <a:extLst>
              <a:ext uri="{FF2B5EF4-FFF2-40B4-BE49-F238E27FC236}">
                <a16:creationId xmlns:a16="http://schemas.microsoft.com/office/drawing/2014/main" id="{AE69921D-0D47-46C3-BF1E-A55E4BDD157E}"/>
              </a:ext>
            </a:extLst>
          </p:cNvPr>
          <p:cNvPicPr>
            <a:picLocks noChangeAspect="1"/>
          </p:cNvPicPr>
          <p:nvPr/>
        </p:nvPicPr>
        <p:blipFill>
          <a:blip r:embed="rId2"/>
          <a:stretch>
            <a:fillRect/>
          </a:stretch>
        </p:blipFill>
        <p:spPr>
          <a:xfrm>
            <a:off x="10911672" y="5120641"/>
            <a:ext cx="1146147" cy="1146147"/>
          </a:xfrm>
          <a:prstGeom prst="rect">
            <a:avLst/>
          </a:prstGeom>
        </p:spPr>
      </p:pic>
      <p:pic>
        <p:nvPicPr>
          <p:cNvPr id="11" name="Content Placeholder 10">
            <a:extLst>
              <a:ext uri="{FF2B5EF4-FFF2-40B4-BE49-F238E27FC236}">
                <a16:creationId xmlns:a16="http://schemas.microsoft.com/office/drawing/2014/main" id="{A0BEB6A6-491E-420D-8B1E-C361A790C2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0023" y="1881773"/>
            <a:ext cx="8797771" cy="4022725"/>
          </a:xfrm>
        </p:spPr>
      </p:pic>
    </p:spTree>
    <p:extLst>
      <p:ext uri="{BB962C8B-B14F-4D97-AF65-F5344CB8AC3E}">
        <p14:creationId xmlns:p14="http://schemas.microsoft.com/office/powerpoint/2010/main" val="237267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09F9-A7D8-4340-8F31-616C0CD672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meeting outcome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3B5C64-3609-4533-A72E-A8F59D26B094}"/>
              </a:ext>
            </a:extLst>
          </p:cNvPr>
          <p:cNvSpPr>
            <a:spLocks noGrp="1"/>
          </p:cNvSpPr>
          <p:nvPr>
            <p:ph idx="1"/>
          </p:nvPr>
        </p:nvSpPr>
        <p:spPr/>
        <p:txBody>
          <a:bodyPr/>
          <a:lstStyle/>
          <a:p>
            <a:pPr>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The following objectives has been accomplished by our working prototype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As we mentioned before our objectives were as follows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objective of this project is to secure the home with advancement features of a door lock.</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Two way authentication makes the house more secure by preventing trespassers and even  from thieves.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This smart door lock gives a firmness to your domicile.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Mostly one key is used for one door so when many users use door problems may occurs. And also security problems may occur if the keys can be duplicated. If the key is lost door can't be opened by the user and it can be found by someone else.</a:t>
            </a:r>
          </a:p>
        </p:txBody>
      </p:sp>
      <p:sp>
        <p:nvSpPr>
          <p:cNvPr id="4" name="Date Placeholder 3">
            <a:extLst>
              <a:ext uri="{FF2B5EF4-FFF2-40B4-BE49-F238E27FC236}">
                <a16:creationId xmlns:a16="http://schemas.microsoft.com/office/drawing/2014/main" id="{6D2F4249-6BCC-494A-8873-33D83FE55921}"/>
              </a:ext>
            </a:extLst>
          </p:cNvPr>
          <p:cNvSpPr>
            <a:spLocks noGrp="1"/>
          </p:cNvSpPr>
          <p:nvPr>
            <p:ph type="dt" sz="half" idx="10"/>
          </p:nvPr>
        </p:nvSpPr>
        <p:spPr/>
        <p:txBody>
          <a:bodyPr/>
          <a:lstStyle/>
          <a:p>
            <a:r>
              <a:rPr lang="en-IN"/>
              <a:t>29-10-2019</a:t>
            </a:r>
          </a:p>
        </p:txBody>
      </p:sp>
      <p:sp>
        <p:nvSpPr>
          <p:cNvPr id="5" name="Footer Placeholder 4">
            <a:extLst>
              <a:ext uri="{FF2B5EF4-FFF2-40B4-BE49-F238E27FC236}">
                <a16:creationId xmlns:a16="http://schemas.microsoft.com/office/drawing/2014/main" id="{F37D95EF-798F-46A2-9DF7-2443B673C046}"/>
              </a:ext>
            </a:extLst>
          </p:cNvPr>
          <p:cNvSpPr>
            <a:spLocks noGrp="1"/>
          </p:cNvSpPr>
          <p:nvPr>
            <p:ph type="ftr" sz="quarter" idx="11"/>
          </p:nvPr>
        </p:nvSpPr>
        <p:spPr/>
        <p:txBody>
          <a:bodyPr/>
          <a:lstStyle/>
          <a:p>
            <a:r>
              <a:rPr lang="en-IN"/>
              <a:t>VIT-AP UNIVERSITY AMARAVATI</a:t>
            </a:r>
          </a:p>
        </p:txBody>
      </p:sp>
      <p:sp>
        <p:nvSpPr>
          <p:cNvPr id="6" name="Slide Number Placeholder 5">
            <a:extLst>
              <a:ext uri="{FF2B5EF4-FFF2-40B4-BE49-F238E27FC236}">
                <a16:creationId xmlns:a16="http://schemas.microsoft.com/office/drawing/2014/main" id="{17BDE50D-FA1F-4AF3-B6FA-14BAEC970E2B}"/>
              </a:ext>
            </a:extLst>
          </p:cNvPr>
          <p:cNvSpPr>
            <a:spLocks noGrp="1"/>
          </p:cNvSpPr>
          <p:nvPr>
            <p:ph type="sldNum" sz="quarter" idx="12"/>
          </p:nvPr>
        </p:nvSpPr>
        <p:spPr/>
        <p:txBody>
          <a:bodyPr/>
          <a:lstStyle/>
          <a:p>
            <a:fld id="{04135BDC-FA76-406C-BB62-57D2AD8A51CD}" type="slidenum">
              <a:rPr lang="en-IN" smtClean="0"/>
              <a:t>5</a:t>
            </a:fld>
            <a:endParaRPr lang="en-IN"/>
          </a:p>
        </p:txBody>
      </p:sp>
      <p:pic>
        <p:nvPicPr>
          <p:cNvPr id="8" name="Picture 7">
            <a:extLst>
              <a:ext uri="{FF2B5EF4-FFF2-40B4-BE49-F238E27FC236}">
                <a16:creationId xmlns:a16="http://schemas.microsoft.com/office/drawing/2014/main" id="{92B7537D-DB5C-4339-B908-94647E8FF023}"/>
              </a:ext>
            </a:extLst>
          </p:cNvPr>
          <p:cNvPicPr>
            <a:picLocks noChangeAspect="1"/>
          </p:cNvPicPr>
          <p:nvPr/>
        </p:nvPicPr>
        <p:blipFill>
          <a:blip r:embed="rId2"/>
          <a:stretch>
            <a:fillRect/>
          </a:stretch>
        </p:blipFill>
        <p:spPr>
          <a:xfrm>
            <a:off x="11034015" y="5145708"/>
            <a:ext cx="1146147" cy="1146147"/>
          </a:xfrm>
          <a:prstGeom prst="rect">
            <a:avLst/>
          </a:prstGeom>
        </p:spPr>
      </p:pic>
    </p:spTree>
    <p:extLst>
      <p:ext uri="{BB962C8B-B14F-4D97-AF65-F5344CB8AC3E}">
        <p14:creationId xmlns:p14="http://schemas.microsoft.com/office/powerpoint/2010/main" val="29828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D9F-C451-42FF-B910-57BEFBE57A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with Screenshots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DBAF13-5572-43F5-BAC2-CBB53FD4D6E2}"/>
              </a:ext>
            </a:extLst>
          </p:cNvPr>
          <p:cNvSpPr>
            <a:spLocks noGrp="1"/>
          </p:cNvSpPr>
          <p:nvPr>
            <p:ph type="dt" sz="half" idx="10"/>
          </p:nvPr>
        </p:nvSpPr>
        <p:spPr/>
        <p:txBody>
          <a:bodyPr/>
          <a:lstStyle/>
          <a:p>
            <a:r>
              <a:rPr lang="en-IN"/>
              <a:t>29-10-2019</a:t>
            </a:r>
          </a:p>
        </p:txBody>
      </p:sp>
      <p:sp>
        <p:nvSpPr>
          <p:cNvPr id="5" name="Footer Placeholder 4">
            <a:extLst>
              <a:ext uri="{FF2B5EF4-FFF2-40B4-BE49-F238E27FC236}">
                <a16:creationId xmlns:a16="http://schemas.microsoft.com/office/drawing/2014/main" id="{C135ACE7-ECE7-4BF1-8080-980E7543AD5F}"/>
              </a:ext>
            </a:extLst>
          </p:cNvPr>
          <p:cNvSpPr>
            <a:spLocks noGrp="1"/>
          </p:cNvSpPr>
          <p:nvPr>
            <p:ph type="ftr" sz="quarter" idx="11"/>
          </p:nvPr>
        </p:nvSpPr>
        <p:spPr/>
        <p:txBody>
          <a:bodyPr/>
          <a:lstStyle/>
          <a:p>
            <a:r>
              <a:rPr lang="en-IN"/>
              <a:t>VIT-AP UNIVERSITY AMARAVATI</a:t>
            </a:r>
          </a:p>
        </p:txBody>
      </p:sp>
      <p:sp>
        <p:nvSpPr>
          <p:cNvPr id="6" name="Slide Number Placeholder 5">
            <a:extLst>
              <a:ext uri="{FF2B5EF4-FFF2-40B4-BE49-F238E27FC236}">
                <a16:creationId xmlns:a16="http://schemas.microsoft.com/office/drawing/2014/main" id="{52A25C72-726B-48AE-AC51-5FB1E01B548A}"/>
              </a:ext>
            </a:extLst>
          </p:cNvPr>
          <p:cNvSpPr>
            <a:spLocks noGrp="1"/>
          </p:cNvSpPr>
          <p:nvPr>
            <p:ph type="sldNum" sz="quarter" idx="12"/>
          </p:nvPr>
        </p:nvSpPr>
        <p:spPr/>
        <p:txBody>
          <a:bodyPr/>
          <a:lstStyle/>
          <a:p>
            <a:fld id="{04135BDC-FA76-406C-BB62-57D2AD8A51CD}" type="slidenum">
              <a:rPr lang="en-IN" smtClean="0"/>
              <a:t>6</a:t>
            </a:fld>
            <a:endParaRPr lang="en-IN"/>
          </a:p>
        </p:txBody>
      </p:sp>
      <p:pic>
        <p:nvPicPr>
          <p:cNvPr id="8" name="Picture 7">
            <a:extLst>
              <a:ext uri="{FF2B5EF4-FFF2-40B4-BE49-F238E27FC236}">
                <a16:creationId xmlns:a16="http://schemas.microsoft.com/office/drawing/2014/main" id="{ACC98A16-0DB4-4C93-B4C5-D6363FEDD941}"/>
              </a:ext>
            </a:extLst>
          </p:cNvPr>
          <p:cNvPicPr>
            <a:picLocks noChangeAspect="1"/>
          </p:cNvPicPr>
          <p:nvPr/>
        </p:nvPicPr>
        <p:blipFill>
          <a:blip r:embed="rId2"/>
          <a:stretch>
            <a:fillRect/>
          </a:stretch>
        </p:blipFill>
        <p:spPr>
          <a:xfrm>
            <a:off x="10920549" y="5120641"/>
            <a:ext cx="1146147" cy="1146147"/>
          </a:xfrm>
          <a:prstGeom prst="rect">
            <a:avLst/>
          </a:prstGeom>
        </p:spPr>
      </p:pic>
      <p:pic>
        <p:nvPicPr>
          <p:cNvPr id="11" name="Content Placeholder 10">
            <a:extLst>
              <a:ext uri="{FF2B5EF4-FFF2-40B4-BE49-F238E27FC236}">
                <a16:creationId xmlns:a16="http://schemas.microsoft.com/office/drawing/2014/main" id="{18BA97F3-5EA7-43FB-B163-92F92053D5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1265" y="1930357"/>
            <a:ext cx="8881221" cy="4210580"/>
          </a:xfrm>
        </p:spPr>
      </p:pic>
    </p:spTree>
    <p:extLst>
      <p:ext uri="{BB962C8B-B14F-4D97-AF65-F5344CB8AC3E}">
        <p14:creationId xmlns:p14="http://schemas.microsoft.com/office/powerpoint/2010/main" val="24723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0965-0755-4CFD-B8C9-5ED94DC32FFD}"/>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DAC02E05-4B8D-42CE-8BE5-93ADE6F767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996" y="1997183"/>
            <a:ext cx="9756559" cy="4022725"/>
          </a:xfrm>
        </p:spPr>
      </p:pic>
      <p:sp>
        <p:nvSpPr>
          <p:cNvPr id="4" name="Date Placeholder 3">
            <a:extLst>
              <a:ext uri="{FF2B5EF4-FFF2-40B4-BE49-F238E27FC236}">
                <a16:creationId xmlns:a16="http://schemas.microsoft.com/office/drawing/2014/main" id="{435ED1A9-EB54-415E-A18A-4C8735E3DD30}"/>
              </a:ext>
            </a:extLst>
          </p:cNvPr>
          <p:cNvSpPr>
            <a:spLocks noGrp="1"/>
          </p:cNvSpPr>
          <p:nvPr>
            <p:ph type="dt" sz="half" idx="10"/>
          </p:nvPr>
        </p:nvSpPr>
        <p:spPr/>
        <p:txBody>
          <a:bodyPr/>
          <a:lstStyle/>
          <a:p>
            <a:r>
              <a:rPr lang="en-IN"/>
              <a:t>29-10-2019</a:t>
            </a:r>
          </a:p>
        </p:txBody>
      </p:sp>
      <p:sp>
        <p:nvSpPr>
          <p:cNvPr id="5" name="Footer Placeholder 4">
            <a:extLst>
              <a:ext uri="{FF2B5EF4-FFF2-40B4-BE49-F238E27FC236}">
                <a16:creationId xmlns:a16="http://schemas.microsoft.com/office/drawing/2014/main" id="{49C39278-98F3-4174-8D9F-9F2D5448ED93}"/>
              </a:ext>
            </a:extLst>
          </p:cNvPr>
          <p:cNvSpPr>
            <a:spLocks noGrp="1"/>
          </p:cNvSpPr>
          <p:nvPr>
            <p:ph type="ftr" sz="quarter" idx="11"/>
          </p:nvPr>
        </p:nvSpPr>
        <p:spPr/>
        <p:txBody>
          <a:bodyPr/>
          <a:lstStyle/>
          <a:p>
            <a:r>
              <a:rPr lang="en-IN"/>
              <a:t>VIT-AP UNIVERSITY AMARAVATI</a:t>
            </a:r>
          </a:p>
        </p:txBody>
      </p:sp>
      <p:sp>
        <p:nvSpPr>
          <p:cNvPr id="6" name="Slide Number Placeholder 5">
            <a:extLst>
              <a:ext uri="{FF2B5EF4-FFF2-40B4-BE49-F238E27FC236}">
                <a16:creationId xmlns:a16="http://schemas.microsoft.com/office/drawing/2014/main" id="{95B1832F-B0F8-43B0-AD73-B09FF16E4FDE}"/>
              </a:ext>
            </a:extLst>
          </p:cNvPr>
          <p:cNvSpPr>
            <a:spLocks noGrp="1"/>
          </p:cNvSpPr>
          <p:nvPr>
            <p:ph type="sldNum" sz="quarter" idx="12"/>
          </p:nvPr>
        </p:nvSpPr>
        <p:spPr/>
        <p:txBody>
          <a:bodyPr/>
          <a:lstStyle/>
          <a:p>
            <a:fld id="{04135BDC-FA76-406C-BB62-57D2AD8A51CD}" type="slidenum">
              <a:rPr lang="en-IN" smtClean="0"/>
              <a:t>7</a:t>
            </a:fld>
            <a:endParaRPr lang="en-IN"/>
          </a:p>
        </p:txBody>
      </p:sp>
    </p:spTree>
    <p:extLst>
      <p:ext uri="{BB962C8B-B14F-4D97-AF65-F5344CB8AC3E}">
        <p14:creationId xmlns:p14="http://schemas.microsoft.com/office/powerpoint/2010/main" val="29517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A713-AF85-423F-9150-6FC98FDF01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improvements can be made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FA1321E-336F-40DA-AB63-E52DFE5C2D6C}"/>
              </a:ext>
            </a:extLst>
          </p:cNvPr>
          <p:cNvSpPr>
            <a:spLocks noGrp="1"/>
          </p:cNvSpPr>
          <p:nvPr>
            <p:ph type="dt" sz="half" idx="10"/>
          </p:nvPr>
        </p:nvSpPr>
        <p:spPr/>
        <p:txBody>
          <a:bodyPr/>
          <a:lstStyle/>
          <a:p>
            <a:r>
              <a:rPr lang="en-IN"/>
              <a:t>29-10-2019</a:t>
            </a:r>
          </a:p>
        </p:txBody>
      </p:sp>
      <p:sp>
        <p:nvSpPr>
          <p:cNvPr id="5" name="Footer Placeholder 4">
            <a:extLst>
              <a:ext uri="{FF2B5EF4-FFF2-40B4-BE49-F238E27FC236}">
                <a16:creationId xmlns:a16="http://schemas.microsoft.com/office/drawing/2014/main" id="{05E41609-7FD5-40D0-A534-5D54D4A6837C}"/>
              </a:ext>
            </a:extLst>
          </p:cNvPr>
          <p:cNvSpPr>
            <a:spLocks noGrp="1"/>
          </p:cNvSpPr>
          <p:nvPr>
            <p:ph type="ftr" sz="quarter" idx="11"/>
          </p:nvPr>
        </p:nvSpPr>
        <p:spPr/>
        <p:txBody>
          <a:bodyPr/>
          <a:lstStyle/>
          <a:p>
            <a:r>
              <a:rPr lang="en-IN"/>
              <a:t>VIT-AP UNIVERSITY AMARAVATI</a:t>
            </a:r>
          </a:p>
        </p:txBody>
      </p:sp>
      <p:sp>
        <p:nvSpPr>
          <p:cNvPr id="6" name="Slide Number Placeholder 5">
            <a:extLst>
              <a:ext uri="{FF2B5EF4-FFF2-40B4-BE49-F238E27FC236}">
                <a16:creationId xmlns:a16="http://schemas.microsoft.com/office/drawing/2014/main" id="{E4560FB6-8829-4C86-9D39-3B535A2CC635}"/>
              </a:ext>
            </a:extLst>
          </p:cNvPr>
          <p:cNvSpPr>
            <a:spLocks noGrp="1"/>
          </p:cNvSpPr>
          <p:nvPr>
            <p:ph type="sldNum" sz="quarter" idx="12"/>
          </p:nvPr>
        </p:nvSpPr>
        <p:spPr/>
        <p:txBody>
          <a:bodyPr/>
          <a:lstStyle/>
          <a:p>
            <a:fld id="{04135BDC-FA76-406C-BB62-57D2AD8A51CD}" type="slidenum">
              <a:rPr lang="en-IN" smtClean="0"/>
              <a:t>8</a:t>
            </a:fld>
            <a:endParaRPr lang="en-IN"/>
          </a:p>
        </p:txBody>
      </p:sp>
      <p:pic>
        <p:nvPicPr>
          <p:cNvPr id="8" name="Picture 7">
            <a:extLst>
              <a:ext uri="{FF2B5EF4-FFF2-40B4-BE49-F238E27FC236}">
                <a16:creationId xmlns:a16="http://schemas.microsoft.com/office/drawing/2014/main" id="{65858417-CD57-4097-90B8-3D6874B08843}"/>
              </a:ext>
            </a:extLst>
          </p:cNvPr>
          <p:cNvPicPr>
            <a:picLocks noChangeAspect="1"/>
          </p:cNvPicPr>
          <p:nvPr/>
        </p:nvPicPr>
        <p:blipFill>
          <a:blip r:embed="rId2"/>
          <a:stretch>
            <a:fillRect/>
          </a:stretch>
        </p:blipFill>
        <p:spPr>
          <a:xfrm>
            <a:off x="10831772" y="5149492"/>
            <a:ext cx="1146147" cy="1146147"/>
          </a:xfrm>
          <a:prstGeom prst="rect">
            <a:avLst/>
          </a:prstGeom>
        </p:spPr>
      </p:pic>
      <p:sp>
        <p:nvSpPr>
          <p:cNvPr id="9" name="Content Placeholder 8">
            <a:extLst>
              <a:ext uri="{FF2B5EF4-FFF2-40B4-BE49-F238E27FC236}">
                <a16:creationId xmlns:a16="http://schemas.microsoft.com/office/drawing/2014/main" id="{7ABF7F9B-6C59-4A20-A597-F6EA80585A1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For an improved effective system to be implemented and achieved the following suggestion should be considered for further work</a:t>
            </a:r>
          </a:p>
          <a:p>
            <a:r>
              <a:rPr lang="en-US" dirty="0">
                <a:latin typeface="Times New Roman" panose="02020603050405020304" pitchFamily="18" charset="0"/>
                <a:cs typeface="Times New Roman" panose="02020603050405020304" pitchFamily="18" charset="0"/>
              </a:rPr>
              <a:t>  A better sensor is recommended to achieve a better performance, enhance accuracy and achieve new functionality. </a:t>
            </a:r>
          </a:p>
          <a:p>
            <a:r>
              <a:rPr lang="en-US" dirty="0">
                <a:latin typeface="Times New Roman" panose="02020603050405020304" pitchFamily="18" charset="0"/>
                <a:cs typeface="Times New Roman" panose="02020603050405020304" pitchFamily="18" charset="0"/>
              </a:rPr>
              <a:t>To achieve full automation a real time system should be employed and a closed circuit television CCTV system provided for proper monitoring and security purposes. </a:t>
            </a:r>
          </a:p>
          <a:p>
            <a:r>
              <a:rPr lang="en-US" dirty="0">
                <a:latin typeface="Times New Roman" panose="02020603050405020304" pitchFamily="18" charset="0"/>
                <a:cs typeface="Times New Roman" panose="02020603050405020304" pitchFamily="18" charset="0"/>
              </a:rPr>
              <a:t>      The system can be later enhanced by integrating counter mechanism or arrangement for keeping a record of entry and exit of guests and trespassers.  </a:t>
            </a:r>
          </a:p>
          <a:p>
            <a:endParaRPr lang="en-IN" dirty="0"/>
          </a:p>
        </p:txBody>
      </p:sp>
    </p:spTree>
    <p:extLst>
      <p:ext uri="{BB962C8B-B14F-4D97-AF65-F5344CB8AC3E}">
        <p14:creationId xmlns:p14="http://schemas.microsoft.com/office/powerpoint/2010/main" val="242857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A81D-1D73-4C46-8E54-F4F1195EBE47}"/>
              </a:ext>
            </a:extLst>
          </p:cNvPr>
          <p:cNvSpPr>
            <a:spLocks noGrp="1"/>
          </p:cNvSpPr>
          <p:nvPr>
            <p:ph type="title"/>
          </p:nvPr>
        </p:nvSpPr>
        <p:spPr>
          <a:xfrm>
            <a:off x="1154083" y="286616"/>
            <a:ext cx="10058400" cy="1450757"/>
          </a:xfrm>
        </p:spPr>
        <p:txBody>
          <a:bodyPr/>
          <a:lstStyle/>
          <a:p>
            <a:r>
              <a:rPr lang="en-US" dirty="0">
                <a:latin typeface="Times New Roman" panose="02020603050405020304" pitchFamily="18" charset="0"/>
                <a:cs typeface="Times New Roman" panose="02020603050405020304" pitchFamily="18" charset="0"/>
              </a:rPr>
              <a:t>References</a:t>
            </a:r>
            <a:r>
              <a:rPr lang="en-US" dirty="0"/>
              <a:t> </a:t>
            </a:r>
            <a:endParaRPr lang="en-IN" dirty="0"/>
          </a:p>
        </p:txBody>
      </p:sp>
      <p:pic>
        <p:nvPicPr>
          <p:cNvPr id="7" name="Content Placeholder 6">
            <a:extLst>
              <a:ext uri="{FF2B5EF4-FFF2-40B4-BE49-F238E27FC236}">
                <a16:creationId xmlns:a16="http://schemas.microsoft.com/office/drawing/2014/main" id="{FF2191F5-7882-407A-802E-5908E4734677}"/>
              </a:ext>
            </a:extLst>
          </p:cNvPr>
          <p:cNvPicPr>
            <a:picLocks noGrp="1" noChangeAspect="1"/>
          </p:cNvPicPr>
          <p:nvPr>
            <p:ph idx="1"/>
          </p:nvPr>
        </p:nvPicPr>
        <p:blipFill>
          <a:blip r:embed="rId2"/>
          <a:stretch>
            <a:fillRect/>
          </a:stretch>
        </p:blipFill>
        <p:spPr>
          <a:xfrm>
            <a:off x="10919758" y="5120627"/>
            <a:ext cx="1144995" cy="1144995"/>
          </a:xfrm>
          <a:prstGeom prst="rect">
            <a:avLst/>
          </a:prstGeom>
        </p:spPr>
      </p:pic>
      <p:sp>
        <p:nvSpPr>
          <p:cNvPr id="4" name="Date Placeholder 3">
            <a:extLst>
              <a:ext uri="{FF2B5EF4-FFF2-40B4-BE49-F238E27FC236}">
                <a16:creationId xmlns:a16="http://schemas.microsoft.com/office/drawing/2014/main" id="{4ACC9C5C-CEC4-4AEB-8294-CAFAE66B1FB1}"/>
              </a:ext>
            </a:extLst>
          </p:cNvPr>
          <p:cNvSpPr>
            <a:spLocks noGrp="1"/>
          </p:cNvSpPr>
          <p:nvPr>
            <p:ph type="dt" sz="half" idx="10"/>
          </p:nvPr>
        </p:nvSpPr>
        <p:spPr/>
        <p:txBody>
          <a:bodyPr/>
          <a:lstStyle/>
          <a:p>
            <a:r>
              <a:rPr lang="en-IN"/>
              <a:t>29-10-2019</a:t>
            </a:r>
          </a:p>
        </p:txBody>
      </p:sp>
      <p:sp>
        <p:nvSpPr>
          <p:cNvPr id="5" name="Footer Placeholder 4">
            <a:extLst>
              <a:ext uri="{FF2B5EF4-FFF2-40B4-BE49-F238E27FC236}">
                <a16:creationId xmlns:a16="http://schemas.microsoft.com/office/drawing/2014/main" id="{8FE5EB75-060F-478E-9093-809256395179}"/>
              </a:ext>
            </a:extLst>
          </p:cNvPr>
          <p:cNvSpPr>
            <a:spLocks noGrp="1"/>
          </p:cNvSpPr>
          <p:nvPr>
            <p:ph type="ftr" sz="quarter" idx="11"/>
          </p:nvPr>
        </p:nvSpPr>
        <p:spPr/>
        <p:txBody>
          <a:bodyPr/>
          <a:lstStyle/>
          <a:p>
            <a:r>
              <a:rPr lang="en-IN"/>
              <a:t>VIT-AP UNIVERSITY AMARAVATI</a:t>
            </a:r>
          </a:p>
        </p:txBody>
      </p:sp>
      <p:sp>
        <p:nvSpPr>
          <p:cNvPr id="6" name="Slide Number Placeholder 5">
            <a:extLst>
              <a:ext uri="{FF2B5EF4-FFF2-40B4-BE49-F238E27FC236}">
                <a16:creationId xmlns:a16="http://schemas.microsoft.com/office/drawing/2014/main" id="{DF92971E-D4E8-4B5C-9753-5C670EAE8022}"/>
              </a:ext>
            </a:extLst>
          </p:cNvPr>
          <p:cNvSpPr>
            <a:spLocks noGrp="1"/>
          </p:cNvSpPr>
          <p:nvPr>
            <p:ph type="sldNum" sz="quarter" idx="12"/>
          </p:nvPr>
        </p:nvSpPr>
        <p:spPr/>
        <p:txBody>
          <a:bodyPr/>
          <a:lstStyle/>
          <a:p>
            <a:fld id="{04135BDC-FA76-406C-BB62-57D2AD8A51CD}" type="slidenum">
              <a:rPr lang="en-IN" smtClean="0"/>
              <a:t>9</a:t>
            </a:fld>
            <a:endParaRPr lang="en-IN"/>
          </a:p>
        </p:txBody>
      </p:sp>
      <p:sp>
        <p:nvSpPr>
          <p:cNvPr id="8" name="Rectangle 7">
            <a:extLst>
              <a:ext uri="{FF2B5EF4-FFF2-40B4-BE49-F238E27FC236}">
                <a16:creationId xmlns:a16="http://schemas.microsoft.com/office/drawing/2014/main" id="{0DE89715-3998-49E6-9251-AF02D93A03CF}"/>
              </a:ext>
            </a:extLst>
          </p:cNvPr>
          <p:cNvSpPr/>
          <p:nvPr/>
        </p:nvSpPr>
        <p:spPr>
          <a:xfrm>
            <a:off x="1097280" y="2432481"/>
            <a:ext cx="8229600" cy="1477328"/>
          </a:xfrm>
          <a:prstGeom prst="rect">
            <a:avLst/>
          </a:prstGeom>
        </p:spPr>
        <p:txBody>
          <a:bodyPr wrap="square">
            <a:spAutoFit/>
          </a:bodyPr>
          <a:lstStyle/>
          <a:p>
            <a:pPr>
              <a:buNone/>
            </a:pPr>
            <a:r>
              <a:rPr lang="en-US" dirty="0"/>
              <a:t> </a:t>
            </a:r>
            <a:r>
              <a:rPr lang="en-US" dirty="0">
                <a:latin typeface="Times New Roman" panose="02020603050405020304" pitchFamily="18" charset="0"/>
                <a:cs typeface="Times New Roman" panose="02020603050405020304" pitchFamily="18" charset="0"/>
              </a:rPr>
              <a:t>1.http:// </a:t>
            </a:r>
            <a:r>
              <a:rPr lang="en-US" dirty="0">
                <a:latin typeface="Times New Roman" panose="02020603050405020304" pitchFamily="18" charset="0"/>
                <a:cs typeface="Times New Roman" panose="02020603050405020304" pitchFamily="18" charset="0"/>
                <a:hlinkClick r:id="rId3"/>
              </a:rPr>
              <a:t>www.arduino.cc/en/guide/Arduionmega2560</a:t>
            </a: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2.http://playground.arduino.cc</a:t>
            </a:r>
          </a:p>
          <a:p>
            <a:pPr>
              <a:buNone/>
            </a:pPr>
            <a:r>
              <a:rPr lang="en-US" dirty="0">
                <a:latin typeface="Times New Roman" panose="02020603050405020304" pitchFamily="18" charset="0"/>
                <a:cs typeface="Times New Roman" panose="02020603050405020304" pitchFamily="18" charset="0"/>
              </a:rPr>
              <a:t> 3.http://learn .adafruit.com /category/learn-Arduino</a:t>
            </a:r>
          </a:p>
          <a:p>
            <a:pPr>
              <a:buNone/>
            </a:pPr>
            <a:r>
              <a:rPr lang="en-US" dirty="0">
                <a:latin typeface="Times New Roman" panose="02020603050405020304" pitchFamily="18" charset="0"/>
                <a:cs typeface="Times New Roman" panose="02020603050405020304" pitchFamily="18" charset="0"/>
              </a:rPr>
              <a:t> 4.Sams Teach Yourself  “Arduino Programming” by Richard Blum, Education  2015.</a:t>
            </a:r>
          </a:p>
          <a:p>
            <a:pPr>
              <a:buNone/>
            </a:pPr>
            <a:r>
              <a:rPr lang="en-US" dirty="0">
                <a:latin typeface="Times New Roman" panose="02020603050405020304" pitchFamily="18" charset="0"/>
                <a:cs typeface="Times New Roman" panose="02020603050405020304" pitchFamily="18" charset="0"/>
              </a:rPr>
              <a:t>5.Project hub.</a:t>
            </a:r>
          </a:p>
        </p:txBody>
      </p:sp>
    </p:spTree>
    <p:extLst>
      <p:ext uri="{BB962C8B-B14F-4D97-AF65-F5344CB8AC3E}">
        <p14:creationId xmlns:p14="http://schemas.microsoft.com/office/powerpoint/2010/main" val="1507127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TotalTime>
  <Words>437</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Calibri Light</vt:lpstr>
      <vt:lpstr>Courier New</vt:lpstr>
      <vt:lpstr>Times New Roman</vt:lpstr>
      <vt:lpstr>Wingdings</vt:lpstr>
      <vt:lpstr>Retrospect</vt:lpstr>
      <vt:lpstr>SMART DOOR LOCK SYSTEM </vt:lpstr>
      <vt:lpstr>Agenda </vt:lpstr>
      <vt:lpstr>PowerPoint Presentation</vt:lpstr>
      <vt:lpstr>PowerPoint Presentation</vt:lpstr>
      <vt:lpstr>Objectives meeting outcome</vt:lpstr>
      <vt:lpstr>Results with Screenshots </vt:lpstr>
      <vt:lpstr>PowerPoint Presentation</vt:lpstr>
      <vt:lpstr>Future improvements can be made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DOOR LOCK SYSTEM</dc:title>
  <dc:creator>PUSHYAMI SHARMA</dc:creator>
  <cp:lastModifiedBy>PUSHYAMI SHARMA</cp:lastModifiedBy>
  <cp:revision>7</cp:revision>
  <dcterms:created xsi:type="dcterms:W3CDTF">2019-10-29T04:02:54Z</dcterms:created>
  <dcterms:modified xsi:type="dcterms:W3CDTF">2019-10-29T05:06:56Z</dcterms:modified>
</cp:coreProperties>
</file>