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3" r:id="rId7"/>
    <p:sldId id="284" r:id="rId8"/>
    <p:sldId id="286" r:id="rId9"/>
    <p:sldId id="285" r:id="rId10"/>
    <p:sldId id="2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3/19/2024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www.w3schools.com/python/"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pythonbasics.org/python-play-sound/" TargetMode="External"/><Relationship Id="rId4" Type="http://schemas.openxmlformats.org/officeDocument/2006/relationships/hyperlink" Target="https://gtts.readthedocs.io/"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755476"/>
          </a:xfrm>
        </p:spPr>
        <p:txBody>
          <a:bodyPr>
            <a:normAutofit/>
          </a:bodyPr>
          <a:lstStyle/>
          <a:p>
            <a:pPr algn="l"/>
            <a:r>
              <a:rPr lang="nl-NL" sz="4000" dirty="0"/>
              <a:t>Text to Speech</a:t>
            </a:r>
            <a:br>
              <a:rPr lang="nl-NL" sz="4000" dirty="0"/>
            </a:br>
            <a:r>
              <a:rPr lang="nl-NL" sz="4000" dirty="0"/>
              <a:t>(Python Solo Project)</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3682040"/>
            <a:ext cx="3485072" cy="1502437"/>
          </a:xfrm>
        </p:spPr>
        <p:txBody>
          <a:bodyPr>
            <a:normAutofit lnSpcReduction="10000"/>
          </a:bodyPr>
          <a:lstStyle/>
          <a:p>
            <a:pPr algn="l"/>
            <a:r>
              <a:rPr lang="en-US" sz="2300" dirty="0">
                <a:solidFill>
                  <a:srgbClr val="5792BA"/>
                </a:solidFill>
              </a:rPr>
              <a:t>By: Lokesh Garg</a:t>
            </a:r>
          </a:p>
          <a:p>
            <a:pPr algn="l"/>
            <a:r>
              <a:rPr lang="en-US" dirty="0">
                <a:solidFill>
                  <a:srgbClr val="5792BA"/>
                </a:solidFill>
              </a:rPr>
              <a:t>	2210990544</a:t>
            </a:r>
          </a:p>
          <a:p>
            <a:pPr algn="l"/>
            <a:r>
              <a:rPr lang="en-US" sz="2300" dirty="0">
                <a:solidFill>
                  <a:srgbClr val="5792BA"/>
                </a:solidFill>
              </a:rPr>
              <a:t>To: Tushar </a:t>
            </a:r>
            <a:r>
              <a:rPr lang="en-US" sz="2300" dirty="0" err="1">
                <a:solidFill>
                  <a:srgbClr val="5792BA"/>
                </a:solidFill>
              </a:rPr>
              <a:t>Khitoliya</a:t>
            </a:r>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762000"/>
          </a:xfrm>
        </p:spPr>
        <p:txBody>
          <a:bodyPr>
            <a:normAutofit/>
          </a:bodyPr>
          <a:lstStyle/>
          <a:p>
            <a:r>
              <a:rPr lang="en-US" dirty="0"/>
              <a:t>Introduction</a:t>
            </a:r>
          </a:p>
        </p:txBody>
      </p:sp>
      <p:sp>
        <p:nvSpPr>
          <p:cNvPr id="4" name="Content Placeholder 3">
            <a:extLst>
              <a:ext uri="{FF2B5EF4-FFF2-40B4-BE49-F238E27FC236}">
                <a16:creationId xmlns:a16="http://schemas.microsoft.com/office/drawing/2014/main" id="{3B67AA92-ECBC-8A5B-DAEF-EC9A371E7C7B}"/>
              </a:ext>
            </a:extLst>
          </p:cNvPr>
          <p:cNvSpPr>
            <a:spLocks noGrp="1"/>
          </p:cNvSpPr>
          <p:nvPr>
            <p:ph idx="1"/>
          </p:nvPr>
        </p:nvSpPr>
        <p:spPr/>
        <p:txBody>
          <a:bodyPr/>
          <a:lstStyle/>
          <a:p>
            <a:r>
              <a:rPr lang="en-US" dirty="0"/>
              <a:t>The Text to Speech Application has been build on the basis of converting any written text into a well known language for the purpose of hearing, removing the need of a mediator to translate it for you.</a:t>
            </a:r>
          </a:p>
          <a:p>
            <a:r>
              <a:rPr lang="en-US" dirty="0"/>
              <a:t>This project aims to convert text into spoken audio using Python's </a:t>
            </a:r>
            <a:r>
              <a:rPr lang="en-US" dirty="0" err="1"/>
              <a:t>gTTS</a:t>
            </a:r>
            <a:r>
              <a:rPr lang="en-US" dirty="0"/>
              <a:t> library. GTTS stands for Google Text-to-Speech and provides a convenient interface to interact with Google's Text-to-Speech engine.</a:t>
            </a:r>
            <a:endParaRPr lang="en-IN" dirty="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762000"/>
          </a:xfrm>
        </p:spPr>
        <p:txBody>
          <a:bodyPr>
            <a:normAutofit/>
          </a:bodyPr>
          <a:lstStyle/>
          <a:p>
            <a:r>
              <a:rPr lang="en-US" dirty="0"/>
              <a:t>PROBLEM STATEMENT</a:t>
            </a:r>
          </a:p>
        </p:txBody>
      </p:sp>
      <p:sp>
        <p:nvSpPr>
          <p:cNvPr id="4" name="Content Placeholder 3">
            <a:extLst>
              <a:ext uri="{FF2B5EF4-FFF2-40B4-BE49-F238E27FC236}">
                <a16:creationId xmlns:a16="http://schemas.microsoft.com/office/drawing/2014/main" id="{3B67AA92-ECBC-8A5B-DAEF-EC9A371E7C7B}"/>
              </a:ext>
            </a:extLst>
          </p:cNvPr>
          <p:cNvSpPr>
            <a:spLocks noGrp="1"/>
          </p:cNvSpPr>
          <p:nvPr>
            <p:ph idx="1"/>
          </p:nvPr>
        </p:nvSpPr>
        <p:spPr/>
        <p:txBody>
          <a:bodyPr>
            <a:normAutofit/>
          </a:bodyPr>
          <a:lstStyle/>
          <a:p>
            <a:r>
              <a:rPr lang="en-US" dirty="0"/>
              <a:t>Most of the time when you are out on a trip, and there is a native that you want to talk to but are unable to because of the language barrier  between you and the native.</a:t>
            </a:r>
          </a:p>
          <a:p>
            <a:r>
              <a:rPr lang="en-US" dirty="0"/>
              <a:t>This is a problem faced by a lot of people nowadays who want to go out explore the world but decide not to due to these language barriers.</a:t>
            </a:r>
            <a:endParaRPr lang="en-IN" dirty="0"/>
          </a:p>
        </p:txBody>
      </p:sp>
    </p:spTree>
    <p:extLst>
      <p:ext uri="{BB962C8B-B14F-4D97-AF65-F5344CB8AC3E}">
        <p14:creationId xmlns:p14="http://schemas.microsoft.com/office/powerpoint/2010/main" val="3258089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762000"/>
          </a:xfrm>
        </p:spPr>
        <p:txBody>
          <a:bodyPr>
            <a:normAutofit/>
          </a:bodyPr>
          <a:lstStyle/>
          <a:p>
            <a:r>
              <a:rPr lang="en-US" dirty="0"/>
              <a:t>OBJECTIVE</a:t>
            </a:r>
          </a:p>
        </p:txBody>
      </p:sp>
      <p:sp>
        <p:nvSpPr>
          <p:cNvPr id="4" name="Content Placeholder 3">
            <a:extLst>
              <a:ext uri="{FF2B5EF4-FFF2-40B4-BE49-F238E27FC236}">
                <a16:creationId xmlns:a16="http://schemas.microsoft.com/office/drawing/2014/main" id="{3B67AA92-ECBC-8A5B-DAEF-EC9A371E7C7B}"/>
              </a:ext>
            </a:extLst>
          </p:cNvPr>
          <p:cNvSpPr>
            <a:spLocks noGrp="1"/>
          </p:cNvSpPr>
          <p:nvPr>
            <p:ph idx="1"/>
          </p:nvPr>
        </p:nvSpPr>
        <p:spPr/>
        <p:txBody>
          <a:bodyPr>
            <a:normAutofit/>
          </a:bodyPr>
          <a:lstStyle/>
          <a:p>
            <a:r>
              <a:rPr lang="en-US" dirty="0"/>
              <a:t>The objective of the Text to Speech Application is to provide users with a simple and efficient tool to convert any text to an audio of any language they want, thereby removing these language barriers and assuring users to not to worry when trying to communicate to a native.</a:t>
            </a:r>
            <a:endParaRPr lang="en-IN" dirty="0"/>
          </a:p>
        </p:txBody>
      </p:sp>
    </p:spTree>
    <p:extLst>
      <p:ext uri="{BB962C8B-B14F-4D97-AF65-F5344CB8AC3E}">
        <p14:creationId xmlns:p14="http://schemas.microsoft.com/office/powerpoint/2010/main" val="2626147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117895"/>
            <a:ext cx="10353762" cy="762000"/>
          </a:xfrm>
        </p:spPr>
        <p:txBody>
          <a:bodyPr>
            <a:normAutofit/>
          </a:bodyPr>
          <a:lstStyle/>
          <a:p>
            <a:r>
              <a:rPr lang="en-US" dirty="0"/>
              <a:t>Snippets</a:t>
            </a:r>
          </a:p>
        </p:txBody>
      </p:sp>
      <p:pic>
        <p:nvPicPr>
          <p:cNvPr id="7" name="Picture 6">
            <a:extLst>
              <a:ext uri="{FF2B5EF4-FFF2-40B4-BE49-F238E27FC236}">
                <a16:creationId xmlns:a16="http://schemas.microsoft.com/office/drawing/2014/main" id="{461A613F-CAB0-DFE0-E12D-12D0991D0BE3}"/>
              </a:ext>
            </a:extLst>
          </p:cNvPr>
          <p:cNvPicPr>
            <a:picLocks noChangeAspect="1"/>
          </p:cNvPicPr>
          <p:nvPr/>
        </p:nvPicPr>
        <p:blipFill>
          <a:blip r:embed="rId3"/>
          <a:stretch>
            <a:fillRect/>
          </a:stretch>
        </p:blipFill>
        <p:spPr>
          <a:xfrm>
            <a:off x="0" y="879895"/>
            <a:ext cx="9117996" cy="5978105"/>
          </a:xfrm>
          <a:prstGeom prst="rect">
            <a:avLst/>
          </a:prstGeom>
        </p:spPr>
      </p:pic>
      <p:pic>
        <p:nvPicPr>
          <p:cNvPr id="9" name="Picture 8">
            <a:extLst>
              <a:ext uri="{FF2B5EF4-FFF2-40B4-BE49-F238E27FC236}">
                <a16:creationId xmlns:a16="http://schemas.microsoft.com/office/drawing/2014/main" id="{F1445D83-0957-2AF7-7950-6DD437D1AC1E}"/>
              </a:ext>
            </a:extLst>
          </p:cNvPr>
          <p:cNvPicPr>
            <a:picLocks noChangeAspect="1"/>
          </p:cNvPicPr>
          <p:nvPr/>
        </p:nvPicPr>
        <p:blipFill>
          <a:blip r:embed="rId4"/>
          <a:stretch>
            <a:fillRect/>
          </a:stretch>
        </p:blipFill>
        <p:spPr>
          <a:xfrm>
            <a:off x="4485264" y="4891177"/>
            <a:ext cx="7706735" cy="1966823"/>
          </a:xfrm>
          <a:prstGeom prst="rect">
            <a:avLst/>
          </a:prstGeom>
        </p:spPr>
      </p:pic>
    </p:spTree>
    <p:extLst>
      <p:ext uri="{BB962C8B-B14F-4D97-AF65-F5344CB8AC3E}">
        <p14:creationId xmlns:p14="http://schemas.microsoft.com/office/powerpoint/2010/main" val="3284147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762000"/>
          </a:xfrm>
        </p:spPr>
        <p:txBody>
          <a:bodyPr>
            <a:normAutofit/>
          </a:bodyPr>
          <a:lstStyle/>
          <a:p>
            <a:r>
              <a:rPr lang="en-US" dirty="0"/>
              <a:t>References</a:t>
            </a:r>
          </a:p>
        </p:txBody>
      </p:sp>
      <p:sp>
        <p:nvSpPr>
          <p:cNvPr id="4" name="Content Placeholder 3">
            <a:extLst>
              <a:ext uri="{FF2B5EF4-FFF2-40B4-BE49-F238E27FC236}">
                <a16:creationId xmlns:a16="http://schemas.microsoft.com/office/drawing/2014/main" id="{3B67AA92-ECBC-8A5B-DAEF-EC9A371E7C7B}"/>
              </a:ext>
            </a:extLst>
          </p:cNvPr>
          <p:cNvSpPr>
            <a:spLocks noGrp="1"/>
          </p:cNvSpPr>
          <p:nvPr>
            <p:ph idx="1"/>
          </p:nvPr>
        </p:nvSpPr>
        <p:spPr/>
        <p:txBody>
          <a:bodyPr>
            <a:normAutofit/>
          </a:bodyPr>
          <a:lstStyle/>
          <a:p>
            <a:r>
              <a:rPr lang="en-US" dirty="0">
                <a:hlinkClick r:id="rId3"/>
              </a:rPr>
              <a:t>https://www.w3schools.com/python/</a:t>
            </a:r>
            <a:endParaRPr lang="en-US" dirty="0"/>
          </a:p>
          <a:p>
            <a:r>
              <a:rPr lang="en-IN" dirty="0">
                <a:hlinkClick r:id="rId4"/>
              </a:rPr>
              <a:t>https://gtts.readthedocs.io/</a:t>
            </a:r>
            <a:endParaRPr lang="en-US" dirty="0"/>
          </a:p>
          <a:p>
            <a:r>
              <a:rPr lang="en-IN" dirty="0">
                <a:hlinkClick r:id="rId5"/>
              </a:rPr>
              <a:t>https://pythonbasics.org/python-play-sound/</a:t>
            </a:r>
            <a:endParaRPr lang="en-US" dirty="0"/>
          </a:p>
          <a:p>
            <a:endParaRPr lang="en-IN" dirty="0"/>
          </a:p>
        </p:txBody>
      </p:sp>
    </p:spTree>
    <p:extLst>
      <p:ext uri="{BB962C8B-B14F-4D97-AF65-F5344CB8AC3E}">
        <p14:creationId xmlns:p14="http://schemas.microsoft.com/office/powerpoint/2010/main" val="30817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0" y="0"/>
            <a:ext cx="12192000" cy="6857999"/>
          </a:xfrm>
        </p:spPr>
        <p:txBody>
          <a:bodyPr>
            <a:noAutofit/>
          </a:bodyPr>
          <a:lstStyle/>
          <a:p>
            <a:r>
              <a:rPr lang="en-US" sz="19300" dirty="0">
                <a:latin typeface="Brush Script MT" panose="03060802040406070304" pitchFamily="66" charset="0"/>
              </a:rPr>
              <a:t>Thank You </a:t>
            </a:r>
          </a:p>
        </p:txBody>
      </p:sp>
    </p:spTree>
    <p:extLst>
      <p:ext uri="{BB962C8B-B14F-4D97-AF65-F5344CB8AC3E}">
        <p14:creationId xmlns:p14="http://schemas.microsoft.com/office/powerpoint/2010/main" val="2927240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{0649670C-4963-4C75-BA24-11A940A3E051}tf11665031_win32</Template>
  <TotalTime>27</TotalTime>
  <Words>241</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Nova</vt:lpstr>
      <vt:lpstr>Arial Nova Light</vt:lpstr>
      <vt:lpstr>Brush Script MT</vt:lpstr>
      <vt:lpstr>Wingdings 2</vt:lpstr>
      <vt:lpstr>SlateVTI</vt:lpstr>
      <vt:lpstr>Text to Speech (Python Solo Project)</vt:lpstr>
      <vt:lpstr>Introduction</vt:lpstr>
      <vt:lpstr>PROBLEM STATEMENT</vt:lpstr>
      <vt:lpstr>OBJECTIVE</vt:lpstr>
      <vt:lpstr>Snippets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Speech (Python Solo Project)</dc:title>
  <dc:creator>Striker 3015</dc:creator>
  <cp:lastModifiedBy>Striker 3015</cp:lastModifiedBy>
  <cp:revision>3</cp:revision>
  <dcterms:created xsi:type="dcterms:W3CDTF">2024-03-19T15:31:17Z</dcterms:created>
  <dcterms:modified xsi:type="dcterms:W3CDTF">2024-03-19T15:58:46Z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