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3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2048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CREATED BY</a:t>
            </a:r>
          </a:p>
          <a:p>
            <a:r>
              <a:rPr lang="en-IN" dirty="0"/>
              <a:t> </a:t>
            </a:r>
            <a:r>
              <a:rPr lang="en-IN" dirty="0" smtClean="0"/>
              <a:t>           K.BHAVYA</a:t>
            </a:r>
          </a:p>
          <a:p>
            <a:r>
              <a:rPr lang="en-IN" dirty="0"/>
              <a:t> </a:t>
            </a:r>
            <a:r>
              <a:rPr lang="en-IN" dirty="0" smtClean="0"/>
              <a:t>           K.MANOJ KUMAR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065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In this </a:t>
            </a:r>
            <a:r>
              <a:rPr lang="en-IN" dirty="0" smtClean="0"/>
              <a:t>presentation, </a:t>
            </a:r>
            <a:r>
              <a:rPr lang="en-IN" dirty="0"/>
              <a:t>we describe an engaging puzzle game called 2048 and outline        a variety of exercises that can leverage the game’s popularity to engage student interest, reinforce core CS concepts, and excite student curiosity towards undergraduate research. Exercises range in difficulty from CS1-level exercises suitable for exercising and assessing 1D and 2D array skills to empirical undergraduate research in Monte Carlo Tree Search methods and skilled heuristic evaluation design.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72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14400"/>
            <a:ext cx="8046720" cy="5029200"/>
          </a:xfrm>
        </p:spPr>
      </p:pic>
    </p:spTree>
    <p:extLst>
      <p:ext uri="{BB962C8B-B14F-4D97-AF65-F5344CB8AC3E}">
        <p14:creationId xmlns:p14="http://schemas.microsoft.com/office/powerpoint/2010/main" val="385767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62000"/>
            <a:ext cx="7772400" cy="5388864"/>
          </a:xfrm>
        </p:spPr>
      </p:pic>
    </p:spTree>
    <p:extLst>
      <p:ext uri="{BB962C8B-B14F-4D97-AF65-F5344CB8AC3E}">
        <p14:creationId xmlns:p14="http://schemas.microsoft.com/office/powerpoint/2010/main" val="204069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</TotalTime>
  <Words>85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Clarity</vt:lpstr>
      <vt:lpstr>2048</vt:lpstr>
      <vt:lpstr>ABSTRACT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2048 </dc:title>
  <dc:creator>Administrator</dc:creator>
  <cp:lastModifiedBy>admin</cp:lastModifiedBy>
  <cp:revision>3</cp:revision>
  <dcterms:created xsi:type="dcterms:W3CDTF">2006-08-16T00:00:00Z</dcterms:created>
  <dcterms:modified xsi:type="dcterms:W3CDTF">2016-03-31T09:01:25Z</dcterms:modified>
</cp:coreProperties>
</file>