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3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DEBCF"/>
            </a:gs>
            <a:gs pos="50000">
              <a:srgbClr val="9CB86E"/>
            </a:gs>
            <a:gs pos="100000">
              <a:srgbClr val="156B13"/>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7772400" cy="1470025"/>
          </a:xfrm>
        </p:spPr>
        <p:txBody>
          <a:bodyPr>
            <a:noAutofit/>
          </a:bodyPr>
          <a:lstStyle/>
          <a:p>
            <a:r>
              <a:rPr lang="en-IN" sz="16600" dirty="0" smtClean="0">
                <a:solidFill>
                  <a:schemeClr val="accent2">
                    <a:lumMod val="75000"/>
                  </a:schemeClr>
                </a:solidFill>
                <a:latin typeface="Monotype Corsiva" pitchFamily="66" charset="0"/>
              </a:rPr>
              <a:t>Dr.Care</a:t>
            </a:r>
            <a:endParaRPr lang="en-IN" sz="16600" dirty="0">
              <a:solidFill>
                <a:schemeClr val="accent2">
                  <a:lumMod val="75000"/>
                </a:schemeClr>
              </a:solidFill>
              <a:latin typeface="Monotype Corsiva" pitchFamily="66" charset="0"/>
            </a:endParaRPr>
          </a:p>
        </p:txBody>
      </p:sp>
      <p:sp>
        <p:nvSpPr>
          <p:cNvPr id="3" name="Subtitle 2"/>
          <p:cNvSpPr>
            <a:spLocks noGrp="1"/>
          </p:cNvSpPr>
          <p:nvPr>
            <p:ph type="subTitle" idx="1"/>
          </p:nvPr>
        </p:nvSpPr>
        <p:spPr>
          <a:xfrm>
            <a:off x="707571" y="2819400"/>
            <a:ext cx="8458200" cy="3429000"/>
          </a:xfrm>
        </p:spPr>
        <p:txBody>
          <a:bodyPr>
            <a:normAutofit/>
          </a:bodyPr>
          <a:lstStyle/>
          <a:p>
            <a:r>
              <a:rPr lang="en-IN" dirty="0" smtClean="0">
                <a:solidFill>
                  <a:srgbClr val="FFFF00"/>
                </a:solidFill>
              </a:rPr>
              <a:t>By</a:t>
            </a:r>
          </a:p>
          <a:p>
            <a:r>
              <a:rPr lang="en-IN" sz="9500" b="1" dirty="0" smtClean="0">
                <a:solidFill>
                  <a:srgbClr val="0070C0"/>
                </a:solidFill>
                <a:latin typeface="Bradley Hand ITC" pitchFamily="66" charset="0"/>
              </a:rPr>
              <a:t>Wings Of Fire6</a:t>
            </a:r>
            <a:endParaRPr lang="en-IN" sz="9500" b="1" dirty="0">
              <a:solidFill>
                <a:srgbClr val="0070C0"/>
              </a:solidFill>
              <a:latin typeface="Bradley Hand ITC" pitchFamily="66" charset="0"/>
            </a:endParaRPr>
          </a:p>
        </p:txBody>
      </p:sp>
    </p:spTree>
    <p:extLst>
      <p:ext uri="{BB962C8B-B14F-4D97-AF65-F5344CB8AC3E}">
        <p14:creationId xmlns:p14="http://schemas.microsoft.com/office/powerpoint/2010/main" val="1191124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2115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2971800" cy="1143000"/>
          </a:xfrm>
        </p:spPr>
        <p:txBody>
          <a:bodyPr>
            <a:normAutofit/>
          </a:bodyPr>
          <a:lstStyle/>
          <a:p>
            <a:r>
              <a:rPr lang="en-IN" sz="6600" dirty="0" smtClean="0">
                <a:latin typeface="Monotype Corsiva" pitchFamily="66" charset="0"/>
              </a:rPr>
              <a:t>Abstract</a:t>
            </a:r>
            <a:endParaRPr lang="en-IN" sz="6600" dirty="0">
              <a:latin typeface="Monotype Corsiva" pitchFamily="66" charset="0"/>
            </a:endParaRPr>
          </a:p>
        </p:txBody>
      </p:sp>
      <p:sp>
        <p:nvSpPr>
          <p:cNvPr id="4" name="Rectangle 3"/>
          <p:cNvSpPr/>
          <p:nvPr/>
        </p:nvSpPr>
        <p:spPr>
          <a:xfrm>
            <a:off x="0" y="1600200"/>
            <a:ext cx="9144000" cy="2308324"/>
          </a:xfrm>
          <a:prstGeom prst="rect">
            <a:avLst/>
          </a:prstGeom>
        </p:spPr>
        <p:txBody>
          <a:bodyPr wrap="square">
            <a:spAutoFit/>
          </a:bodyPr>
          <a:lstStyle/>
          <a:p>
            <a:pPr algn="just"/>
            <a:r>
              <a:rPr lang="en-IN" dirty="0"/>
              <a:t> </a:t>
            </a:r>
            <a:r>
              <a:rPr lang="en-IN" dirty="0" smtClean="0"/>
              <a:t>		We </a:t>
            </a:r>
            <a:r>
              <a:rPr lang="en-IN" dirty="0"/>
              <a:t>work for your health, medical care is federal program administrated by centers of medicals and services.social security administration (SSA) is responsible for controlling the people.our team provides twenty four hours service with advanced equipments .we provides at home  service whenever they required help. Our accomodation should be in a neat manner , our staff should have a unity in their works ,our treatment will be a durable medical insurance .in patient care-hospitals ,critical access, hospital and skilled hurshing facilities. hospice care some home healthy, and blood work. It helps care doctor services and outpatient hospitals care , physical herarahy, occupational heraraphy some health care.</a:t>
            </a:r>
            <a:endParaRPr lang="en-IN" dirty="0"/>
          </a:p>
        </p:txBody>
      </p:sp>
    </p:spTree>
    <p:extLst>
      <p:ext uri="{BB962C8B-B14F-4D97-AF65-F5344CB8AC3E}">
        <p14:creationId xmlns:p14="http://schemas.microsoft.com/office/powerpoint/2010/main" val="686082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329" y="1905000"/>
            <a:ext cx="9047350" cy="2646878"/>
          </a:xfrm>
          <a:prstGeom prst="rect">
            <a:avLst/>
          </a:prstGeom>
          <a:noFill/>
        </p:spPr>
        <p:txBody>
          <a:bodyPr wrap="none" lIns="91440" tIns="45720" rIns="91440" bIns="45720">
            <a:spAutoFit/>
          </a:bodyPr>
          <a:lstStyle/>
          <a:p>
            <a:pPr algn="ctr"/>
            <a:r>
              <a:rPr lang="en-US" sz="166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Thank You</a:t>
            </a:r>
            <a:endParaRPr lang="en-US" sz="166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Tree>
    <p:extLst>
      <p:ext uri="{BB962C8B-B14F-4D97-AF65-F5344CB8AC3E}">
        <p14:creationId xmlns:p14="http://schemas.microsoft.com/office/powerpoint/2010/main" val="442161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Words>
  <Application>Microsoft Office PowerPoint</Application>
  <PresentationFormat>On-screen Show (4:3)</PresentationFormat>
  <Paragraphs>6</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Dr.Care</vt:lpstr>
      <vt:lpstr>PowerPoint Presentation</vt:lpstr>
      <vt:lpstr>Abstract</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Dr.Care</dc:title>
  <dc:creator>system32</dc:creator>
  <cp:lastModifiedBy>system32</cp:lastModifiedBy>
  <cp:revision>1</cp:revision>
  <dcterms:created xsi:type="dcterms:W3CDTF">2006-08-16T00:00:00Z</dcterms:created>
  <dcterms:modified xsi:type="dcterms:W3CDTF">2016-03-31T06:56:11Z</dcterms:modified>
</cp:coreProperties>
</file>