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9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A2F-BF45-4EBE-81DF-0C45B06CF1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C3F-29F9-4219-8DC5-6136D240F0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A2F-BF45-4EBE-81DF-0C45B06CF1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C3F-29F9-4219-8DC5-6136D240F0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A2F-BF45-4EBE-81DF-0C45B06CF1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C3F-29F9-4219-8DC5-6136D240F0E1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A2F-BF45-4EBE-81DF-0C45B06CF1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C3F-29F9-4219-8DC5-6136D240F0E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A2F-BF45-4EBE-81DF-0C45B06CF1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C3F-29F9-4219-8DC5-6136D240F0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A2F-BF45-4EBE-81DF-0C45B06CF1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C3F-29F9-4219-8DC5-6136D240F0E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A2F-BF45-4EBE-81DF-0C45B06CF1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C3F-29F9-4219-8DC5-6136D240F0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A2F-BF45-4EBE-81DF-0C45B06CF1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C3F-29F9-4219-8DC5-6136D240F0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A2F-BF45-4EBE-81DF-0C45B06CF1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C3F-29F9-4219-8DC5-6136D240F0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A2F-BF45-4EBE-81DF-0C45B06CF1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C3F-29F9-4219-8DC5-6136D240F0E1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EA2F-BF45-4EBE-81DF-0C45B06CF1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BC3F-29F9-4219-8DC5-6136D240F0E1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388EA2F-BF45-4EBE-81DF-0C45B06CF1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21EBC3F-29F9-4219-8DC5-6136D240F0E1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67536" y="4088845"/>
            <a:ext cx="4176464" cy="280262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By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       K.Lavanya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3"/>
                </a:solidFill>
              </a:rPr>
              <a:t>                  M.Divya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                  K.vimala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6801" y="1996284"/>
            <a:ext cx="8229600" cy="1495141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C00000"/>
                </a:solidFill>
                <a:latin typeface="Algerian" pitchFamily="82" charset="0"/>
              </a:rPr>
              <a:t>Online hospital appointment</a:t>
            </a:r>
            <a:endParaRPr lang="en-IN" sz="3600" dirty="0">
              <a:solidFill>
                <a:srgbClr val="C00000"/>
              </a:solidFill>
              <a:latin typeface="Algerian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83908"/>
            <a:ext cx="4066606" cy="270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8229600" cy="5649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</a:t>
            </a:r>
          </a:p>
          <a:p>
            <a:pPr marL="0" indent="0">
              <a:buNone/>
            </a:pPr>
            <a:endParaRPr lang="en-IN" sz="5200" dirty="0" smtClean="0"/>
          </a:p>
          <a:p>
            <a:pPr>
              <a:buFont typeface="Wingdings" pitchFamily="2" charset="2"/>
              <a:buChar char="Ø"/>
            </a:pPr>
            <a:r>
              <a:rPr lang="en-IN" sz="4000" dirty="0" smtClean="0"/>
              <a:t>Long waiting times for registration to see a doctor is problematic in India, especially in tertiary </a:t>
            </a:r>
            <a:r>
              <a:rPr lang="en-IN" sz="4000" dirty="0" smtClean="0"/>
              <a:t>hospitals.</a:t>
            </a:r>
          </a:p>
          <a:p>
            <a:pPr>
              <a:buFont typeface="Wingdings" pitchFamily="2" charset="2"/>
              <a:buChar char="Ø"/>
            </a:pPr>
            <a:r>
              <a:rPr lang="en-IN" sz="4000" dirty="0" smtClean="0"/>
              <a:t>To </a:t>
            </a:r>
            <a:r>
              <a:rPr lang="en-IN" sz="4000" dirty="0" smtClean="0"/>
              <a:t>address this issue, a web-based appointment system was developed for the Both hospital. The aim of this study was to investigate the efficacy of the web-based appointment system</a:t>
            </a:r>
            <a:r>
              <a:rPr lang="en-IN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71800" y="332656"/>
            <a:ext cx="32582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/>
              <a:t>ABSTRACT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331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Data from the web-based appointment system in Both hospital from January to February 2016 were collected using a stratified random sampling method, from which participants were randomly selected for a telephone interview asking for detailed information on using the system. Patients who registered through registration windows were randomly selected as a comparison group, and completed a questionnaire on-site.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METHODS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Compared to the usual queuing method, the web-based appointment system could significantly increase patient's satisfaction with registration and reduce total waiting time effectively. However, further improvements are needed for broad use of the system.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548680"/>
            <a:ext cx="4330824" cy="1330408"/>
          </a:xfrm>
        </p:spPr>
        <p:txBody>
          <a:bodyPr/>
          <a:lstStyle/>
          <a:p>
            <a:r>
              <a:rPr lang="en-IN" dirty="0" smtClean="0">
                <a:latin typeface="Algerian" pitchFamily="82" charset="0"/>
              </a:rPr>
              <a:t>CONCLUSSION:-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9489311">
            <a:off x="2984621" y="4021347"/>
            <a:ext cx="6000299" cy="886126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7030A0"/>
                </a:solidFill>
                <a:latin typeface="Algerian" pitchFamily="82" charset="0"/>
              </a:rPr>
              <a:t>THANK YOU…….</a:t>
            </a:r>
            <a:endParaRPr lang="en-IN" b="1" dirty="0">
              <a:solidFill>
                <a:srgbClr val="7030A0"/>
              </a:solidFill>
              <a:latin typeface="Algerian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320"/>
            <a:ext cx="3960440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86</TotalTime>
  <Words>170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Online hospital appointment</vt:lpstr>
      <vt:lpstr>PowerPoint Presentation</vt:lpstr>
      <vt:lpstr>METHODS</vt:lpstr>
      <vt:lpstr>CONCLUSSION:-</vt:lpstr>
      <vt:lpstr>THANK YOU…….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system14</dc:creator>
  <cp:lastModifiedBy>admin</cp:lastModifiedBy>
  <cp:revision>8</cp:revision>
  <dcterms:created xsi:type="dcterms:W3CDTF">2016-03-31T06:56:10Z</dcterms:created>
  <dcterms:modified xsi:type="dcterms:W3CDTF">2016-03-31T09:30:19Z</dcterms:modified>
</cp:coreProperties>
</file>