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31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838200"/>
            <a:ext cx="8991600" cy="1470025"/>
          </a:xfrm>
        </p:spPr>
        <p:txBody>
          <a:bodyPr>
            <a:noAutofit/>
          </a:bodyPr>
          <a:lstStyle/>
          <a:p>
            <a:r>
              <a:rPr lang="en-IN" sz="9600" dirty="0" smtClean="0">
                <a:solidFill>
                  <a:srgbClr val="FFC000"/>
                </a:solidFill>
                <a:latin typeface="Monotype Corsiva" pitchFamily="66" charset="0"/>
              </a:rPr>
              <a:t>EASY JOURNY</a:t>
            </a:r>
            <a:endParaRPr lang="en-IN" sz="9600" dirty="0">
              <a:solidFill>
                <a:srgbClr val="FFC000"/>
              </a:solidFill>
              <a:latin typeface="Monotype Corsiva" pitchFamily="66" charset="0"/>
            </a:endParaRPr>
          </a:p>
        </p:txBody>
      </p:sp>
      <p:sp>
        <p:nvSpPr>
          <p:cNvPr id="3" name="Subtitle 2"/>
          <p:cNvSpPr>
            <a:spLocks noGrp="1"/>
          </p:cNvSpPr>
          <p:nvPr>
            <p:ph type="subTitle" idx="1"/>
          </p:nvPr>
        </p:nvSpPr>
        <p:spPr>
          <a:xfrm>
            <a:off x="0" y="2514600"/>
            <a:ext cx="9220200" cy="3352800"/>
          </a:xfrm>
        </p:spPr>
        <p:txBody>
          <a:bodyPr>
            <a:normAutofit/>
          </a:bodyPr>
          <a:lstStyle/>
          <a:p>
            <a:r>
              <a:rPr lang="en-IN" sz="3600" dirty="0" smtClean="0">
                <a:solidFill>
                  <a:srgbClr val="E131E5"/>
                </a:solidFill>
              </a:rPr>
              <a:t>By</a:t>
            </a:r>
          </a:p>
          <a:p>
            <a:r>
              <a:rPr lang="en-IN" sz="9800" dirty="0" smtClean="0">
                <a:solidFill>
                  <a:srgbClr val="7030A0"/>
                </a:solidFill>
                <a:latin typeface="Blackadder ITC" pitchFamily="82" charset="0"/>
              </a:rPr>
              <a:t>                  Creators1234</a:t>
            </a:r>
            <a:endParaRPr lang="en-IN" sz="9800" dirty="0">
              <a:solidFill>
                <a:srgbClr val="7030A0"/>
              </a:solidFill>
              <a:latin typeface="Blackadder ITC" pitchFamily="82" charset="0"/>
            </a:endParaRPr>
          </a:p>
        </p:txBody>
      </p:sp>
    </p:spTree>
    <p:extLst>
      <p:ext uri="{BB962C8B-B14F-4D97-AF65-F5344CB8AC3E}">
        <p14:creationId xmlns:p14="http://schemas.microsoft.com/office/powerpoint/2010/main" val="138838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55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3581400" cy="1143000"/>
          </a:xfrm>
        </p:spPr>
        <p:txBody>
          <a:bodyPr>
            <a:normAutofit/>
          </a:bodyPr>
          <a:lstStyle/>
          <a:p>
            <a:r>
              <a:rPr lang="en-IN" sz="6600" dirty="0" smtClean="0">
                <a:solidFill>
                  <a:srgbClr val="7030A0"/>
                </a:solidFill>
                <a:latin typeface="Monotype Corsiva" pitchFamily="66" charset="0"/>
              </a:rPr>
              <a:t>Abstract</a:t>
            </a:r>
            <a:endParaRPr lang="en-IN" sz="6600" dirty="0">
              <a:solidFill>
                <a:srgbClr val="7030A0"/>
              </a:solidFill>
              <a:latin typeface="Monotype Corsiva" pitchFamily="66" charset="0"/>
            </a:endParaRPr>
          </a:p>
        </p:txBody>
      </p:sp>
      <p:sp>
        <p:nvSpPr>
          <p:cNvPr id="4" name="Rectangle 3"/>
          <p:cNvSpPr/>
          <p:nvPr/>
        </p:nvSpPr>
        <p:spPr>
          <a:xfrm>
            <a:off x="0" y="1219200"/>
            <a:ext cx="9144000" cy="6370975"/>
          </a:xfrm>
          <a:prstGeom prst="rect">
            <a:avLst/>
          </a:prstGeom>
        </p:spPr>
        <p:txBody>
          <a:bodyPr wrap="square">
            <a:spAutoFit/>
          </a:bodyPr>
          <a:lstStyle/>
          <a:p>
            <a:r>
              <a:rPr lang="en-US" b="1" u="sng" dirty="0"/>
              <a:t>Introduction</a:t>
            </a:r>
            <a:r>
              <a:rPr lang="en-US" b="1" dirty="0"/>
              <a:t>:</a:t>
            </a:r>
            <a:endParaRPr lang="en-IN" dirty="0"/>
          </a:p>
          <a:p>
            <a:r>
              <a:rPr lang="en-US" b="1" u="sng" dirty="0"/>
              <a:t>      </a:t>
            </a:r>
            <a:endParaRPr lang="en-IN" dirty="0"/>
          </a:p>
          <a:p>
            <a:r>
              <a:rPr lang="en-US" dirty="0"/>
              <a:t>Journey is a part of our life to move from one to other area which is far to us. In this busy world, especially when more and more population is seen in the developing nations, it is highly essential to have a ticket reservation facility through online to do comfortable and safe journey.     </a:t>
            </a:r>
            <a:endParaRPr lang="en-IN" dirty="0"/>
          </a:p>
          <a:p>
            <a:r>
              <a:rPr lang="en-US" sz="800" dirty="0"/>
              <a:t> </a:t>
            </a:r>
            <a:endParaRPr lang="en-IN" sz="3600" dirty="0"/>
          </a:p>
          <a:p>
            <a:r>
              <a:rPr lang="en-US" b="1" u="sng" dirty="0"/>
              <a:t>Existing System</a:t>
            </a:r>
            <a:r>
              <a:rPr lang="en-US" b="1" dirty="0"/>
              <a:t>:</a:t>
            </a:r>
            <a:endParaRPr lang="en-IN" dirty="0"/>
          </a:p>
          <a:p>
            <a:r>
              <a:rPr lang="en-US" sz="800" dirty="0"/>
              <a:t> </a:t>
            </a:r>
            <a:endParaRPr lang="en-IN" sz="3600" dirty="0"/>
          </a:p>
          <a:p>
            <a:pPr lvl="0"/>
            <a:r>
              <a:rPr lang="en-US" dirty="0"/>
              <a:t>In this busy world every person is busy with their work. When ever a passenger wants to reserve a ticket he has to spend a lot of time by standing in a queue.</a:t>
            </a:r>
            <a:endParaRPr lang="en-IN" dirty="0"/>
          </a:p>
          <a:p>
            <a:pPr lvl="0"/>
            <a:r>
              <a:rPr lang="en-US" dirty="0"/>
              <a:t>Time consuming process to reserve a ticket.</a:t>
            </a:r>
            <a:endParaRPr lang="en-IN" dirty="0"/>
          </a:p>
          <a:p>
            <a:r>
              <a:rPr lang="en-US" sz="800" dirty="0"/>
              <a:t> </a:t>
            </a:r>
            <a:endParaRPr lang="en-IN" sz="3600" dirty="0"/>
          </a:p>
          <a:p>
            <a:r>
              <a:rPr lang="en-US" b="1" u="sng" dirty="0"/>
              <a:t>Proposed System</a:t>
            </a:r>
            <a:r>
              <a:rPr lang="en-US" b="1" dirty="0"/>
              <a:t>:</a:t>
            </a:r>
            <a:endParaRPr lang="en-IN" dirty="0"/>
          </a:p>
          <a:p>
            <a:r>
              <a:rPr lang="en-US" sz="800" b="1" dirty="0"/>
              <a:t> </a:t>
            </a:r>
            <a:endParaRPr lang="en-IN" sz="3600" dirty="0"/>
          </a:p>
          <a:p>
            <a:r>
              <a:rPr lang="en-US" dirty="0"/>
              <a:t> Through online the person can reserve the seats for the specified bus. It makes the user to get the work done just with a mouse click.</a:t>
            </a:r>
            <a:endParaRPr lang="en-IN" dirty="0"/>
          </a:p>
          <a:p>
            <a:r>
              <a:rPr lang="en-US" sz="800" dirty="0"/>
              <a:t> </a:t>
            </a:r>
            <a:endParaRPr lang="en-IN" sz="3600" dirty="0"/>
          </a:p>
          <a:p>
            <a:pPr lvl="0"/>
            <a:r>
              <a:rPr lang="en-US" dirty="0"/>
              <a:t>A person can select the source and destination points along with the date and type of bus he wants.</a:t>
            </a:r>
            <a:endParaRPr lang="en-IN" dirty="0"/>
          </a:p>
          <a:p>
            <a:pPr lvl="0"/>
            <a:r>
              <a:rPr lang="en-US" dirty="0"/>
              <a:t>The Passenger can select the seats based on their interest. He can pay the amount through the credit card/debit card. The ticket is generated on the new window and the passenger can take a printout of it. The same ticket can be presented at the time of journey.</a:t>
            </a:r>
            <a:endParaRPr lang="en-IN" dirty="0"/>
          </a:p>
          <a:p>
            <a:r>
              <a:rPr lang="en-US" sz="800" dirty="0"/>
              <a:t> </a:t>
            </a:r>
            <a:endParaRPr lang="en-IN" sz="3600" dirty="0"/>
          </a:p>
          <a:p>
            <a:r>
              <a:rPr lang="en-US" dirty="0"/>
              <a:t> </a:t>
            </a:r>
            <a:endParaRPr lang="en-IN" dirty="0"/>
          </a:p>
          <a:p>
            <a:r>
              <a:rPr lang="en-US" dirty="0"/>
              <a:t> </a:t>
            </a:r>
            <a:endParaRPr lang="en-IN" dirty="0"/>
          </a:p>
          <a:p>
            <a:r>
              <a:rPr lang="en-US" dirty="0" smtClean="0"/>
              <a:t>          </a:t>
            </a:r>
            <a:endParaRPr lang="en-IN" dirty="0"/>
          </a:p>
        </p:txBody>
      </p:sp>
    </p:spTree>
    <p:extLst>
      <p:ext uri="{BB962C8B-B14F-4D97-AF65-F5344CB8AC3E}">
        <p14:creationId xmlns:p14="http://schemas.microsoft.com/office/powerpoint/2010/main" val="228419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7200"/>
            <a:ext cx="9144000" cy="3939540"/>
          </a:xfrm>
          <a:prstGeom prst="rect">
            <a:avLst/>
          </a:prstGeom>
        </p:spPr>
        <p:txBody>
          <a:bodyPr wrap="square">
            <a:spAutoFit/>
          </a:bodyPr>
          <a:lstStyle/>
          <a:p>
            <a:r>
              <a:rPr lang="en-US" b="1" u="sng" dirty="0"/>
              <a:t>Modules of an application</a:t>
            </a:r>
            <a:r>
              <a:rPr lang="en-US" b="1" dirty="0"/>
              <a:t>:</a:t>
            </a:r>
            <a:endParaRPr lang="en-IN" dirty="0"/>
          </a:p>
          <a:p>
            <a:r>
              <a:rPr lang="en-US" sz="800" dirty="0"/>
              <a:t> </a:t>
            </a:r>
            <a:endParaRPr lang="en-IN" sz="3600" dirty="0"/>
          </a:p>
          <a:p>
            <a:pPr lvl="0"/>
            <a:r>
              <a:rPr lang="en-US" b="1" u="sng" dirty="0"/>
              <a:t>Travels:</a:t>
            </a:r>
            <a:endParaRPr lang="en-IN" dirty="0"/>
          </a:p>
          <a:p>
            <a:pPr lvl="1"/>
            <a:r>
              <a:rPr lang="en-US" b="1" dirty="0"/>
              <a:t>User:</a:t>
            </a:r>
            <a:endParaRPr lang="en-IN" dirty="0"/>
          </a:p>
          <a:p>
            <a:r>
              <a:rPr lang="en-US" dirty="0"/>
              <a:t>                This module provides the details of various travels to the </a:t>
            </a:r>
            <a:endParaRPr lang="en-IN" dirty="0"/>
          </a:p>
          <a:p>
            <a:r>
              <a:rPr lang="en-US" dirty="0"/>
              <a:t>Passengers. It allows passenger to select the best travels. </a:t>
            </a:r>
            <a:endParaRPr lang="en-IN" dirty="0"/>
          </a:p>
          <a:p>
            <a:pPr lvl="1"/>
            <a:r>
              <a:rPr lang="en-US" b="1" dirty="0"/>
              <a:t>Admin:</a:t>
            </a:r>
            <a:endParaRPr lang="en-IN" dirty="0"/>
          </a:p>
          <a:p>
            <a:pPr lvl="2"/>
            <a:r>
              <a:rPr lang="en-US" dirty="0"/>
              <a:t>Add Travels</a:t>
            </a:r>
            <a:endParaRPr lang="en-IN" dirty="0"/>
          </a:p>
          <a:p>
            <a:pPr lvl="2"/>
            <a:r>
              <a:rPr lang="en-US" dirty="0"/>
              <a:t>View Travels</a:t>
            </a:r>
            <a:endParaRPr lang="en-IN" dirty="0"/>
          </a:p>
          <a:p>
            <a:pPr lvl="2"/>
            <a:r>
              <a:rPr lang="en-US" dirty="0"/>
              <a:t>Delete Travels</a:t>
            </a:r>
            <a:endParaRPr lang="en-IN" dirty="0"/>
          </a:p>
          <a:p>
            <a:pPr lvl="0"/>
            <a:endParaRPr lang="en-US" b="1" u="sng" dirty="0" smtClean="0"/>
          </a:p>
          <a:p>
            <a:pPr lvl="0"/>
            <a:r>
              <a:rPr lang="en-US" b="1" u="sng" dirty="0" smtClean="0"/>
              <a:t>Routes</a:t>
            </a:r>
            <a:r>
              <a:rPr lang="en-US" b="1" u="sng" dirty="0"/>
              <a:t>:   </a:t>
            </a:r>
            <a:endParaRPr lang="en-IN" dirty="0"/>
          </a:p>
          <a:p>
            <a:r>
              <a:rPr lang="en-US" sz="800" b="1" dirty="0"/>
              <a:t> </a:t>
            </a:r>
            <a:endParaRPr lang="en-IN" sz="3600" dirty="0"/>
          </a:p>
          <a:p>
            <a:r>
              <a:rPr lang="en-US" dirty="0"/>
              <a:t>View Routes from one area to another area including journey date, fare, and availability of seats, no. of pick up points, arrival &amp; departure time of </a:t>
            </a:r>
            <a:r>
              <a:rPr lang="en-US" dirty="0" smtClean="0"/>
              <a:t>bus</a:t>
            </a:r>
            <a:endParaRPr lang="en-IN" dirty="0"/>
          </a:p>
        </p:txBody>
      </p:sp>
    </p:spTree>
    <p:extLst>
      <p:ext uri="{BB962C8B-B14F-4D97-AF65-F5344CB8AC3E}">
        <p14:creationId xmlns:p14="http://schemas.microsoft.com/office/powerpoint/2010/main" val="252607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74345"/>
            <a:ext cx="9144000" cy="5078313"/>
          </a:xfrm>
          <a:prstGeom prst="rect">
            <a:avLst/>
          </a:prstGeom>
        </p:spPr>
        <p:txBody>
          <a:bodyPr wrap="square">
            <a:spAutoFit/>
          </a:bodyPr>
          <a:lstStyle/>
          <a:p>
            <a:pPr lvl="1"/>
            <a:r>
              <a:rPr lang="en-US" b="1" u="sng" dirty="0"/>
              <a:t>User:</a:t>
            </a:r>
            <a:endParaRPr lang="en-IN" dirty="0"/>
          </a:p>
          <a:p>
            <a:pPr lvl="2"/>
            <a:r>
              <a:rPr lang="en-US" dirty="0"/>
              <a:t>View Routes.</a:t>
            </a:r>
            <a:endParaRPr lang="en-IN" dirty="0"/>
          </a:p>
          <a:p>
            <a:pPr lvl="1"/>
            <a:r>
              <a:rPr lang="en-US" b="1" u="sng" dirty="0"/>
              <a:t>Admin</a:t>
            </a:r>
            <a:r>
              <a:rPr lang="en-US" b="1" dirty="0"/>
              <a:t>:</a:t>
            </a:r>
            <a:endParaRPr lang="en-IN" dirty="0"/>
          </a:p>
          <a:p>
            <a:pPr lvl="2"/>
            <a:r>
              <a:rPr lang="en-US" dirty="0"/>
              <a:t>Add Routes</a:t>
            </a:r>
            <a:endParaRPr lang="en-IN" dirty="0"/>
          </a:p>
          <a:p>
            <a:pPr lvl="2"/>
            <a:r>
              <a:rPr lang="en-US" dirty="0"/>
              <a:t>View Routes</a:t>
            </a:r>
            <a:endParaRPr lang="en-IN" dirty="0"/>
          </a:p>
          <a:p>
            <a:pPr lvl="2"/>
            <a:r>
              <a:rPr lang="en-US" dirty="0"/>
              <a:t>Delete Routes</a:t>
            </a:r>
            <a:endParaRPr lang="en-IN" dirty="0"/>
          </a:p>
          <a:p>
            <a:pPr lvl="0"/>
            <a:endParaRPr lang="en-US" b="1" u="sng" dirty="0"/>
          </a:p>
          <a:p>
            <a:pPr lvl="0"/>
            <a:r>
              <a:rPr lang="en-US" b="1" u="sng" dirty="0"/>
              <a:t>Reservation:</a:t>
            </a:r>
            <a:r>
              <a:rPr lang="en-US" b="1" dirty="0"/>
              <a:t>        </a:t>
            </a:r>
            <a:endParaRPr lang="en-IN" dirty="0"/>
          </a:p>
          <a:p>
            <a:r>
              <a:rPr lang="en-US" dirty="0"/>
              <a:t> </a:t>
            </a:r>
            <a:endParaRPr lang="en-IN" dirty="0"/>
          </a:p>
          <a:p>
            <a:r>
              <a:rPr lang="en-US" dirty="0"/>
              <a:t>This Reservation provides the details of cost of the ticket, seat no, type of the travels.</a:t>
            </a:r>
            <a:endParaRPr lang="en-IN" dirty="0"/>
          </a:p>
          <a:p>
            <a:pPr lvl="1"/>
            <a:r>
              <a:rPr lang="en-US" b="1" u="sng" dirty="0"/>
              <a:t>User:</a:t>
            </a:r>
            <a:endParaRPr lang="en-IN" dirty="0"/>
          </a:p>
          <a:p>
            <a:pPr lvl="2"/>
            <a:r>
              <a:rPr lang="en-US" dirty="0"/>
              <a:t>Booking Tickets</a:t>
            </a:r>
            <a:endParaRPr lang="en-IN" dirty="0"/>
          </a:p>
          <a:p>
            <a:pPr lvl="2"/>
            <a:r>
              <a:rPr lang="en-US" dirty="0"/>
              <a:t>Cancellation of tickets</a:t>
            </a:r>
            <a:endParaRPr lang="en-IN" dirty="0"/>
          </a:p>
          <a:p>
            <a:r>
              <a:rPr lang="en-US" dirty="0"/>
              <a:t> </a:t>
            </a:r>
            <a:endParaRPr lang="en-IN" sz="3600" dirty="0"/>
          </a:p>
          <a:p>
            <a:pPr lvl="0"/>
            <a:r>
              <a:rPr lang="en-US" b="1" u="sng" dirty="0"/>
              <a:t>Testimonials:</a:t>
            </a:r>
            <a:r>
              <a:rPr lang="en-US" dirty="0"/>
              <a:t> </a:t>
            </a:r>
            <a:endParaRPr lang="en-IN" dirty="0"/>
          </a:p>
          <a:p>
            <a:r>
              <a:rPr lang="en-US" dirty="0"/>
              <a:t>Users of this website can give their opinions, complaints, suggestions regarding this site &amp; provided services which leads to growth of this site. So that the site provide the better service to the passengers.</a:t>
            </a:r>
            <a:endParaRPr lang="en-IN" dirty="0"/>
          </a:p>
        </p:txBody>
      </p:sp>
    </p:spTree>
    <p:extLst>
      <p:ext uri="{BB962C8B-B14F-4D97-AF65-F5344CB8AC3E}">
        <p14:creationId xmlns:p14="http://schemas.microsoft.com/office/powerpoint/2010/main" val="294614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9169" y="1859339"/>
            <a:ext cx="7762125" cy="2215991"/>
          </a:xfrm>
          <a:prstGeom prst="rect">
            <a:avLst/>
          </a:prstGeom>
          <a:noFill/>
        </p:spPr>
        <p:txBody>
          <a:bodyPr wrap="none" lIns="91440" tIns="45720" rIns="91440" bIns="45720">
            <a:spAutoFit/>
          </a:bodyPr>
          <a:lstStyle/>
          <a:p>
            <a:pPr algn="ctr"/>
            <a:r>
              <a:rPr lang="en-US" sz="138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endParaRPr lang="en-US" sz="138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163004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88</Words>
  <Application>Microsoft Office PowerPoint</Application>
  <PresentationFormat>On-screen Show (4:3)</PresentationFormat>
  <Paragraphs>54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EASY JOURNY</vt:lpstr>
      <vt:lpstr>PowerPoint Presentation</vt:lpstr>
      <vt:lpstr>Abstract</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JOURNY</dc:title>
  <dc:creator>Administrator</dc:creator>
  <cp:lastModifiedBy>admin</cp:lastModifiedBy>
  <cp:revision>4</cp:revision>
  <dcterms:created xsi:type="dcterms:W3CDTF">2006-08-16T00:00:00Z</dcterms:created>
  <dcterms:modified xsi:type="dcterms:W3CDTF">2016-03-31T06:36:04Z</dcterms:modified>
</cp:coreProperties>
</file>