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12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794E201-29EE-4030-8480-D67F7861E100}"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D5D3D-069A-4AFC-866D-20FD395A0DC9}" type="slidenum">
              <a:rPr lang="en-IN" smtClean="0"/>
              <a:t>‹#›</a:t>
            </a:fld>
            <a:endParaRPr lang="en-IN"/>
          </a:p>
        </p:txBody>
      </p:sp>
    </p:spTree>
    <p:extLst>
      <p:ext uri="{BB962C8B-B14F-4D97-AF65-F5344CB8AC3E}">
        <p14:creationId xmlns:p14="http://schemas.microsoft.com/office/powerpoint/2010/main" val="12534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94E201-29EE-4030-8480-D67F7861E100}"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D5D3D-069A-4AFC-866D-20FD395A0DC9}" type="slidenum">
              <a:rPr lang="en-IN" smtClean="0"/>
              <a:t>‹#›</a:t>
            </a:fld>
            <a:endParaRPr lang="en-IN"/>
          </a:p>
        </p:txBody>
      </p:sp>
    </p:spTree>
    <p:extLst>
      <p:ext uri="{BB962C8B-B14F-4D97-AF65-F5344CB8AC3E}">
        <p14:creationId xmlns:p14="http://schemas.microsoft.com/office/powerpoint/2010/main" val="69405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94E201-29EE-4030-8480-D67F7861E100}"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D5D3D-069A-4AFC-866D-20FD395A0DC9}" type="slidenum">
              <a:rPr lang="en-IN" smtClean="0"/>
              <a:t>‹#›</a:t>
            </a:fld>
            <a:endParaRPr lang="en-IN"/>
          </a:p>
        </p:txBody>
      </p:sp>
    </p:spTree>
    <p:extLst>
      <p:ext uri="{BB962C8B-B14F-4D97-AF65-F5344CB8AC3E}">
        <p14:creationId xmlns:p14="http://schemas.microsoft.com/office/powerpoint/2010/main" val="7161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94E201-29EE-4030-8480-D67F7861E100}"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D5D3D-069A-4AFC-866D-20FD395A0DC9}" type="slidenum">
              <a:rPr lang="en-IN" smtClean="0"/>
              <a:t>‹#›</a:t>
            </a:fld>
            <a:endParaRPr lang="en-IN"/>
          </a:p>
        </p:txBody>
      </p:sp>
    </p:spTree>
    <p:extLst>
      <p:ext uri="{BB962C8B-B14F-4D97-AF65-F5344CB8AC3E}">
        <p14:creationId xmlns:p14="http://schemas.microsoft.com/office/powerpoint/2010/main" val="303614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94E201-29EE-4030-8480-D67F7861E100}" type="datetimeFigureOut">
              <a:rPr lang="en-IN" smtClean="0"/>
              <a:t>31-03-2016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D5D3D-069A-4AFC-866D-20FD395A0DC9}" type="slidenum">
              <a:rPr lang="en-IN" smtClean="0"/>
              <a:t>‹#›</a:t>
            </a:fld>
            <a:endParaRPr lang="en-IN"/>
          </a:p>
        </p:txBody>
      </p:sp>
    </p:spTree>
    <p:extLst>
      <p:ext uri="{BB962C8B-B14F-4D97-AF65-F5344CB8AC3E}">
        <p14:creationId xmlns:p14="http://schemas.microsoft.com/office/powerpoint/2010/main" val="35710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794E201-29EE-4030-8480-D67F7861E100}"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D5D3D-069A-4AFC-866D-20FD395A0DC9}" type="slidenum">
              <a:rPr lang="en-IN" smtClean="0"/>
              <a:t>‹#›</a:t>
            </a:fld>
            <a:endParaRPr lang="en-IN"/>
          </a:p>
        </p:txBody>
      </p:sp>
    </p:spTree>
    <p:extLst>
      <p:ext uri="{BB962C8B-B14F-4D97-AF65-F5344CB8AC3E}">
        <p14:creationId xmlns:p14="http://schemas.microsoft.com/office/powerpoint/2010/main" val="420550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94E201-29EE-4030-8480-D67F7861E100}" type="datetimeFigureOut">
              <a:rPr lang="en-IN" smtClean="0"/>
              <a:t>31-03-2016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4D5D3D-069A-4AFC-866D-20FD395A0DC9}" type="slidenum">
              <a:rPr lang="en-IN" smtClean="0"/>
              <a:t>‹#›</a:t>
            </a:fld>
            <a:endParaRPr lang="en-IN"/>
          </a:p>
        </p:txBody>
      </p:sp>
    </p:spTree>
    <p:extLst>
      <p:ext uri="{BB962C8B-B14F-4D97-AF65-F5344CB8AC3E}">
        <p14:creationId xmlns:p14="http://schemas.microsoft.com/office/powerpoint/2010/main" val="313364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794E201-29EE-4030-8480-D67F7861E100}" type="datetimeFigureOut">
              <a:rPr lang="en-IN" smtClean="0"/>
              <a:t>31-03-2016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4D5D3D-069A-4AFC-866D-20FD395A0DC9}" type="slidenum">
              <a:rPr lang="en-IN" smtClean="0"/>
              <a:t>‹#›</a:t>
            </a:fld>
            <a:endParaRPr lang="en-IN"/>
          </a:p>
        </p:txBody>
      </p:sp>
    </p:spTree>
    <p:extLst>
      <p:ext uri="{BB962C8B-B14F-4D97-AF65-F5344CB8AC3E}">
        <p14:creationId xmlns:p14="http://schemas.microsoft.com/office/powerpoint/2010/main" val="14306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4E201-29EE-4030-8480-D67F7861E100}" type="datetimeFigureOut">
              <a:rPr lang="en-IN" smtClean="0"/>
              <a:t>31-03-2016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4D5D3D-069A-4AFC-866D-20FD395A0DC9}" type="slidenum">
              <a:rPr lang="en-IN" smtClean="0"/>
              <a:t>‹#›</a:t>
            </a:fld>
            <a:endParaRPr lang="en-IN"/>
          </a:p>
        </p:txBody>
      </p:sp>
    </p:spTree>
    <p:extLst>
      <p:ext uri="{BB962C8B-B14F-4D97-AF65-F5344CB8AC3E}">
        <p14:creationId xmlns:p14="http://schemas.microsoft.com/office/powerpoint/2010/main" val="113757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4E201-29EE-4030-8480-D67F7861E100}"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D5D3D-069A-4AFC-866D-20FD395A0DC9}" type="slidenum">
              <a:rPr lang="en-IN" smtClean="0"/>
              <a:t>‹#›</a:t>
            </a:fld>
            <a:endParaRPr lang="en-IN"/>
          </a:p>
        </p:txBody>
      </p:sp>
    </p:spTree>
    <p:extLst>
      <p:ext uri="{BB962C8B-B14F-4D97-AF65-F5344CB8AC3E}">
        <p14:creationId xmlns:p14="http://schemas.microsoft.com/office/powerpoint/2010/main" val="159585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4E201-29EE-4030-8480-D67F7861E100}" type="datetimeFigureOut">
              <a:rPr lang="en-IN" smtClean="0"/>
              <a:t>31-03-2016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D5D3D-069A-4AFC-866D-20FD395A0DC9}" type="slidenum">
              <a:rPr lang="en-IN" smtClean="0"/>
              <a:t>‹#›</a:t>
            </a:fld>
            <a:endParaRPr lang="en-IN"/>
          </a:p>
        </p:txBody>
      </p:sp>
    </p:spTree>
    <p:extLst>
      <p:ext uri="{BB962C8B-B14F-4D97-AF65-F5344CB8AC3E}">
        <p14:creationId xmlns:p14="http://schemas.microsoft.com/office/powerpoint/2010/main" val="226279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4E201-29EE-4030-8480-D67F7861E100}" type="datetimeFigureOut">
              <a:rPr lang="en-IN" smtClean="0"/>
              <a:t>31-03-2016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D5D3D-069A-4AFC-866D-20FD395A0DC9}" type="slidenum">
              <a:rPr lang="en-IN" smtClean="0"/>
              <a:t>‹#›</a:t>
            </a:fld>
            <a:endParaRPr lang="en-IN"/>
          </a:p>
        </p:txBody>
      </p:sp>
    </p:spTree>
    <p:extLst>
      <p:ext uri="{BB962C8B-B14F-4D97-AF65-F5344CB8AC3E}">
        <p14:creationId xmlns:p14="http://schemas.microsoft.com/office/powerpoint/2010/main" val="31166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TOURS AND TRAVELS</a:t>
            </a:r>
            <a:endParaRPr lang="en-IN" dirty="0"/>
          </a:p>
        </p:txBody>
      </p:sp>
      <p:sp>
        <p:nvSpPr>
          <p:cNvPr id="3" name="Subtitle 2"/>
          <p:cNvSpPr>
            <a:spLocks noGrp="1"/>
          </p:cNvSpPr>
          <p:nvPr>
            <p:ph type="subTitle" idx="1"/>
          </p:nvPr>
        </p:nvSpPr>
        <p:spPr/>
        <p:txBody>
          <a:bodyPr/>
          <a:lstStyle/>
          <a:p>
            <a:r>
              <a:rPr lang="en-IN" dirty="0" smtClean="0"/>
              <a:t>BY: PRUDHVI</a:t>
            </a:r>
            <a:endParaRPr lang="en-IN" dirty="0"/>
          </a:p>
        </p:txBody>
      </p:sp>
    </p:spTree>
    <p:extLst>
      <p:ext uri="{BB962C8B-B14F-4D97-AF65-F5344CB8AC3E}">
        <p14:creationId xmlns:p14="http://schemas.microsoft.com/office/powerpoint/2010/main" val="354047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648"/>
            <a:ext cx="9144000" cy="6336704"/>
          </a:xfrm>
          <a:prstGeom prst="rect">
            <a:avLst/>
          </a:prstGeom>
        </p:spPr>
      </p:pic>
    </p:spTree>
    <p:extLst>
      <p:ext uri="{BB962C8B-B14F-4D97-AF65-F5344CB8AC3E}">
        <p14:creationId xmlns:p14="http://schemas.microsoft.com/office/powerpoint/2010/main" val="372504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endParaRPr lang="en-IN" dirty="0"/>
          </a:p>
          <a:p>
            <a:r>
              <a:rPr lang="en-IN" dirty="0"/>
              <a:t>This website can give any kind of “TOURS AND TRAVELS SERVICES”   information to the general people. All other tours and travels site owner can register in this website to provide their information and advertisement. All other accommodation site owners like hotels services, vehicle services, also can register in the web sites to provide their facilities information and advertisement also. This html project can fulfil the entire requirement about the tours and travels guidance of the general people. In this web site all the general people can also register and they have also the online booking facilities. </a:t>
            </a:r>
          </a:p>
        </p:txBody>
      </p:sp>
    </p:spTree>
    <p:extLst>
      <p:ext uri="{BB962C8B-B14F-4D97-AF65-F5344CB8AC3E}">
        <p14:creationId xmlns:p14="http://schemas.microsoft.com/office/powerpoint/2010/main" val="13045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dirty="0" smtClean="0"/>
              <a:t>Thank </a:t>
            </a:r>
            <a:r>
              <a:rPr lang="en-IN" sz="7200" dirty="0" err="1" smtClean="0"/>
              <a:t>YOu</a:t>
            </a:r>
            <a:endParaRPr lang="en-IN" sz="7200"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39743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114</Words>
  <Application>Microsoft Office PowerPoint</Application>
  <PresentationFormat>On-screen Show (4:3)</PresentationFormat>
  <Paragraphs>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TOURS AND TRAVELS</vt:lpstr>
      <vt:lpstr>PowerPoint Presentation</vt:lpstr>
      <vt:lpstr>ABSTRACT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TOURS AND TRAVELS</dc:title>
  <dc:creator>admin</dc:creator>
  <cp:lastModifiedBy>admin</cp:lastModifiedBy>
  <cp:revision>1</cp:revision>
  <dcterms:created xsi:type="dcterms:W3CDTF">2016-03-31T05:58:42Z</dcterms:created>
  <dcterms:modified xsi:type="dcterms:W3CDTF">2016-03-31T06:02:21Z</dcterms:modified>
</cp:coreProperties>
</file>