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F6B49FA-B392-490B-B9C9-86C609CC470C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F18BA5C-684A-4995-874C-02A3C15007D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0"/>
            <a:ext cx="8204448" cy="2232248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YOUR TRIP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PRESENTED BY</a:t>
            </a: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                              K.ROHITH KUMAR</a:t>
            </a: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                         K.HARI KISHAN</a:t>
            </a: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  V.VISHNU CHAITANYA REDDY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488831" cy="43204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WEBSITE PROVIDES INFORMATION ABOUT TOURISM PLACESE IN THE WORLD &amp; PROVIDES RESERVATION FACILITY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379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5976664" cy="4608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THIS PAGE PROVIDES DETAILS ABOUT PACKAGES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7387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912768" cy="48245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IT PROVIDES SPECIAL OFFERS OF A RESORTS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640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624736" cy="52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THIS BLOG CONSISTS SIGHTSEEING IN PARTICULAR PLACE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206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</TotalTime>
  <Words>48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YOUR TRIP</vt:lpstr>
      <vt:lpstr>THIS WEBSITE PROVIDES INFORMATION ABOUT TOURISM PLACESE IN THE WORLD &amp; PROVIDES RESERVATION FACILITY</vt:lpstr>
      <vt:lpstr>THIS PAGE PROVIDES DETAILS ABOUT PACKAGES </vt:lpstr>
      <vt:lpstr>IT PROVIDES SPECIAL OFFERS OF A RESORTS</vt:lpstr>
      <vt:lpstr>THIS BLOG CONSISTS SIGHTSEEING IN PARTICULAR PLACE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TRIP</dc:title>
  <dc:creator>admin</dc:creator>
  <cp:lastModifiedBy>admin</cp:lastModifiedBy>
  <cp:revision>2</cp:revision>
  <dcterms:created xsi:type="dcterms:W3CDTF">2016-03-31T08:45:27Z</dcterms:created>
  <dcterms:modified xsi:type="dcterms:W3CDTF">2016-03-31T08:57:27Z</dcterms:modified>
</cp:coreProperties>
</file>