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C398-45BE-425D-BB1D-E9CDC6EAA57D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92AD-88B8-400C-8A32-53D630619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51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C398-45BE-425D-BB1D-E9CDC6EAA57D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92AD-88B8-400C-8A32-53D630619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24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C398-45BE-425D-BB1D-E9CDC6EAA57D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92AD-88B8-400C-8A32-53D630619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95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C398-45BE-425D-BB1D-E9CDC6EAA57D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92AD-88B8-400C-8A32-53D630619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2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C398-45BE-425D-BB1D-E9CDC6EAA57D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92AD-88B8-400C-8A32-53D630619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11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C398-45BE-425D-BB1D-E9CDC6EAA57D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92AD-88B8-400C-8A32-53D630619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90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C398-45BE-425D-BB1D-E9CDC6EAA57D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92AD-88B8-400C-8A32-53D630619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01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C398-45BE-425D-BB1D-E9CDC6EAA57D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92AD-88B8-400C-8A32-53D630619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51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C398-45BE-425D-BB1D-E9CDC6EAA57D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92AD-88B8-400C-8A32-53D630619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37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C398-45BE-425D-BB1D-E9CDC6EAA57D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92AD-88B8-400C-8A32-53D630619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79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C398-45BE-425D-BB1D-E9CDC6EAA57D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92AD-88B8-400C-8A32-53D630619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5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DC398-45BE-425D-BB1D-E9CDC6EAA57D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492AD-88B8-400C-8A32-53D630619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80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74" y="0"/>
            <a:ext cx="9347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9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16"/>
            <a:ext cx="9268694" cy="696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0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516" y="-243408"/>
            <a:ext cx="9216516" cy="71014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538731"/>
            <a:ext cx="3096344" cy="23192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3288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2016-03-31T05:11:24Z</dcterms:created>
  <dcterms:modified xsi:type="dcterms:W3CDTF">2016-03-31T06:39:21Z</dcterms:modified>
</cp:coreProperties>
</file>