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0" r:id="rId4"/>
    <p:sldId id="261" r:id="rId5"/>
    <p:sldId id="262" r:id="rId6"/>
    <p:sldId id="263" r:id="rId7"/>
    <p:sldId id="264" r:id="rId8"/>
    <p:sldId id="265"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ABAB82-F60C-4926-A6C5-70C6FBF0B1B9}" type="datetimeFigureOut">
              <a:rPr lang="en-US" smtClean="0"/>
              <a:pPr/>
              <a:t>9/27/2024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B917570-A92C-427A-84DB-748D4ED56A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ABAB82-F60C-4926-A6C5-70C6FBF0B1B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17570-A92C-427A-84DB-748D4ED56A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ABAB82-F60C-4926-A6C5-70C6FBF0B1B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17570-A92C-427A-84DB-748D4ED56A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ABAB82-F60C-4926-A6C5-70C6FBF0B1B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17570-A92C-427A-84DB-748D4ED56A2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ABAB82-F60C-4926-A6C5-70C6FBF0B1B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17570-A92C-427A-84DB-748D4ED56A2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ABAB82-F60C-4926-A6C5-70C6FBF0B1B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17570-A92C-427A-84DB-748D4ED56A2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ABAB82-F60C-4926-A6C5-70C6FBF0B1B9}"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17570-A92C-427A-84DB-748D4ED56A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BAB82-F60C-4926-A6C5-70C6FBF0B1B9}" type="datetimeFigureOut">
              <a:rPr lang="en-US" smtClean="0"/>
              <a:pPr/>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17570-A92C-427A-84DB-748D4ED56A2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BAB82-F60C-4926-A6C5-70C6FBF0B1B9}"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17570-A92C-427A-84DB-748D4ED56A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ABAB82-F60C-4926-A6C5-70C6FBF0B1B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17570-A92C-427A-84DB-748D4ED56A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DABAB82-F60C-4926-A6C5-70C6FBF0B1B9}" type="datetimeFigureOut">
              <a:rPr lang="en-US" smtClean="0"/>
              <a:pPr/>
              <a:t>9/27/2024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B917570-A92C-427A-84DB-748D4ED56A2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ABAB82-F60C-4926-A6C5-70C6FBF0B1B9}" type="datetimeFigureOut">
              <a:rPr lang="en-US" smtClean="0"/>
              <a:pPr/>
              <a:t>9/27/2024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B917570-A92C-427A-84DB-748D4ED56A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733800" y="1828800"/>
            <a:ext cx="4953000" cy="350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b="1" dirty="0">
                <a:solidFill>
                  <a:schemeClr val="tx1"/>
                </a:solidFill>
              </a:rPr>
              <a:t>Presentation</a:t>
            </a:r>
          </a:p>
        </p:txBody>
      </p:sp>
      <p:sp>
        <p:nvSpPr>
          <p:cNvPr id="5" name="Content Placeholder 4"/>
          <p:cNvSpPr>
            <a:spLocks noGrp="1"/>
          </p:cNvSpPr>
          <p:nvPr>
            <p:ph idx="1"/>
          </p:nvPr>
        </p:nvSpPr>
        <p:spPr>
          <a:ln>
            <a:solidFill>
              <a:srgbClr val="FFFF00"/>
            </a:solidFill>
          </a:ln>
        </p:spPr>
        <p:txBody>
          <a:bodyPr/>
          <a:lstStyle/>
          <a:p>
            <a:pPr>
              <a:buNone/>
            </a:pPr>
            <a:r>
              <a:rPr lang="en-US" sz="2800" b="1" u="sng" dirty="0"/>
              <a:t>Team Members</a:t>
            </a:r>
            <a:r>
              <a:rPr lang="en-US" sz="2800" b="1" dirty="0"/>
              <a:t> </a:t>
            </a:r>
            <a:r>
              <a:rPr lang="en-US" sz="3200" b="1" dirty="0"/>
              <a:t>:-</a:t>
            </a:r>
            <a:endParaRPr lang="en-US" sz="2800" b="1" dirty="0">
              <a:solidFill>
                <a:schemeClr val="bg1"/>
              </a:solidFill>
            </a:endParaRPr>
          </a:p>
          <a:p>
            <a:pPr>
              <a:buNone/>
            </a:pPr>
            <a:r>
              <a:rPr lang="en-US" sz="2800" b="1" dirty="0">
                <a:solidFill>
                  <a:schemeClr val="bg1"/>
                </a:solidFill>
              </a:rPr>
              <a:t>				</a:t>
            </a:r>
            <a:r>
              <a:rPr lang="en-US" sz="2800" dirty="0">
                <a:solidFill>
                  <a:schemeClr val="bg1"/>
                </a:solidFill>
              </a:rPr>
              <a:t>	1</a:t>
            </a:r>
            <a:r>
              <a:rPr lang="en-US" sz="2800" b="1" dirty="0">
                <a:solidFill>
                  <a:schemeClr val="bg1"/>
                </a:solidFill>
              </a:rPr>
              <a:t>. </a:t>
            </a:r>
            <a:r>
              <a:rPr lang="en-US" sz="3200" b="1" u="sng" dirty="0">
                <a:solidFill>
                  <a:schemeClr val="bg1"/>
                </a:solidFill>
              </a:rPr>
              <a:t>P. Ravi Kumar</a:t>
            </a:r>
            <a:endParaRPr lang="en-US" sz="2800" b="1" u="sng" dirty="0">
              <a:solidFill>
                <a:schemeClr val="bg1"/>
              </a:solidFill>
            </a:endParaRPr>
          </a:p>
          <a:p>
            <a:pPr>
              <a:buNone/>
            </a:pPr>
            <a:r>
              <a:rPr lang="en-US" sz="2800" b="1" dirty="0">
                <a:solidFill>
                  <a:schemeClr val="bg1"/>
                </a:solidFill>
              </a:rPr>
              <a:t>					2. </a:t>
            </a:r>
            <a:r>
              <a:rPr lang="en-US" sz="3200" b="1" u="sng" dirty="0">
                <a:solidFill>
                  <a:schemeClr val="bg1"/>
                </a:solidFill>
              </a:rPr>
              <a:t>Lokesh</a:t>
            </a:r>
            <a:endParaRPr lang="en-US" sz="2800" b="1" u="sng" dirty="0">
              <a:solidFill>
                <a:schemeClr val="bg1"/>
              </a:solidFill>
            </a:endParaRPr>
          </a:p>
          <a:p>
            <a:pPr>
              <a:buNone/>
            </a:pPr>
            <a:r>
              <a:rPr lang="en-US" sz="2800" b="1" dirty="0">
                <a:solidFill>
                  <a:schemeClr val="bg1"/>
                </a:solidFill>
              </a:rPr>
              <a:t>					3.</a:t>
            </a:r>
            <a:r>
              <a:rPr lang="en-US" sz="3200" b="1" u="sng" dirty="0">
                <a:solidFill>
                  <a:schemeClr val="bg1"/>
                </a:solidFill>
              </a:rPr>
              <a:t>H M Karthik</a:t>
            </a:r>
            <a:endParaRPr lang="en-US" sz="2800" b="1" u="sng" dirty="0">
              <a:solidFill>
                <a:schemeClr val="bg1"/>
              </a:solidFill>
            </a:endParaRPr>
          </a:p>
          <a:p>
            <a:pPr>
              <a:buNone/>
            </a:pPr>
            <a:r>
              <a:rPr lang="en-US" sz="2800" b="1" dirty="0">
                <a:solidFill>
                  <a:schemeClr val="bg1"/>
                </a:solidFill>
              </a:rPr>
              <a:t>					4. </a:t>
            </a:r>
            <a:r>
              <a:rPr lang="en-US" sz="3200" b="1" u="sng" dirty="0">
                <a:solidFill>
                  <a:schemeClr val="bg1"/>
                </a:solidFill>
              </a:rPr>
              <a:t>Durgashashank</a:t>
            </a:r>
            <a:endParaRPr lang="en-US" sz="2800" b="1" u="sng" dirty="0">
              <a:solidFill>
                <a:schemeClr val="bg1"/>
              </a:solidFill>
            </a:endParaRPr>
          </a:p>
          <a:p>
            <a:pPr>
              <a:buNone/>
            </a:pPr>
            <a:r>
              <a:rPr lang="en-US" sz="2800" b="1" dirty="0">
                <a:solidFill>
                  <a:schemeClr val="bg1"/>
                </a:solidFill>
              </a:rPr>
              <a:t>				       5.</a:t>
            </a:r>
            <a:r>
              <a:rPr lang="en-US" sz="3200" b="1" u="sng" dirty="0">
                <a:solidFill>
                  <a:schemeClr val="bg1"/>
                </a:solidFill>
              </a:rPr>
              <a:t>S Mohammed Tousif</a:t>
            </a:r>
            <a:r>
              <a:rPr lang="en-US" sz="2800" b="1" dirty="0">
                <a:solidFill>
                  <a:schemeClr val="bg2">
                    <a:lumMod val="50000"/>
                  </a:schemeClr>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a:t>a patrol routes planner </a:t>
            </a:r>
            <a:r>
              <a:rPr lang="en-US" dirty="0"/>
              <a:t>is an essential tool for enhancing the efficiency and effectiveness of various organizations involved in security, law enforcement, and public safety. By optimizing patrol routes, these planners improve response times, maximize coverage, and ensure resource allocation is both strategic and cost-effective.</a:t>
            </a:r>
          </a:p>
        </p:txBody>
      </p:sp>
      <p:sp>
        <p:nvSpPr>
          <p:cNvPr id="3" name="Title 2"/>
          <p:cNvSpPr>
            <a:spLocks noGrp="1"/>
          </p:cNvSpPr>
          <p:nvPr>
            <p:ph type="title"/>
          </p:nvPr>
        </p:nvSpPr>
        <p:spPr/>
        <p:txBody>
          <a:bodyPr/>
          <a:lstStyle/>
          <a:p>
            <a:r>
              <a:rPr lang="en-US" b="0" u="sng" dirty="0">
                <a:solidFill>
                  <a:schemeClr val="tx1"/>
                </a:solidFill>
              </a:rPr>
              <a:t>Conclusion’s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763000" cy="5334000"/>
          </a:xfrm>
        </p:spPr>
        <p:txBody>
          <a:bodyPr>
            <a:normAutofit/>
          </a:bodyPr>
          <a:lstStyle/>
          <a:p>
            <a:pPr algn="ctr"/>
            <a:r>
              <a:rPr lang="en-US" sz="7200" u="sng" dirty="0">
                <a:solidFill>
                  <a:srgbClr val="0099FF"/>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solidFill>
                  <a:schemeClr val="tx1"/>
                </a:solidFill>
              </a:rPr>
              <a:t>My Project </a:t>
            </a:r>
            <a:r>
              <a:rPr lang="en-US" sz="4000" dirty="0">
                <a:solidFill>
                  <a:schemeClr val="tx1"/>
                </a:solidFill>
              </a:rPr>
              <a:t>:-</a:t>
            </a:r>
          </a:p>
        </p:txBody>
      </p:sp>
      <p:sp>
        <p:nvSpPr>
          <p:cNvPr id="4" name="Content Placeholder 3"/>
          <p:cNvSpPr>
            <a:spLocks noGrp="1"/>
          </p:cNvSpPr>
          <p:nvPr>
            <p:ph idx="1"/>
          </p:nvPr>
        </p:nvSpPr>
        <p:spPr/>
        <p:txBody>
          <a:bodyPr anchor="ctr">
            <a:normAutofit/>
          </a:bodyPr>
          <a:lstStyle/>
          <a:p>
            <a:pPr algn="ctr">
              <a:buNone/>
            </a:pPr>
            <a:r>
              <a:rPr lang="en-US" sz="8000" b="1" u="sng" dirty="0">
                <a:latin typeface="Bahnschrift Light" pitchFamily="34" charset="0"/>
              </a:rPr>
              <a:t>Patrol Routes Planner</a:t>
            </a:r>
            <a:endParaRPr lang="en-US" sz="7200" b="1" u="sng" dirty="0">
              <a:latin typeface="Bahnschrift Ligh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A </a:t>
            </a:r>
            <a:r>
              <a:rPr lang="en-US" sz="3200" u="sng" dirty="0"/>
              <a:t>Patrol Routes Planner </a:t>
            </a:r>
            <a:r>
              <a:rPr lang="en-US" sz="3200" dirty="0"/>
              <a:t>is a system that helps plan and optimize routes for patrols, typically used by law enforcement, security, or other organizations that require regular patrols. Here's a breakdown of the key features and components:</a:t>
            </a:r>
          </a:p>
        </p:txBody>
      </p:sp>
      <p:sp>
        <p:nvSpPr>
          <p:cNvPr id="3" name="Title 2"/>
          <p:cNvSpPr>
            <a:spLocks noGrp="1"/>
          </p:cNvSpPr>
          <p:nvPr>
            <p:ph type="title"/>
          </p:nvPr>
        </p:nvSpPr>
        <p:spPr/>
        <p:txBody>
          <a:bodyPr/>
          <a:lstStyle/>
          <a:p>
            <a:r>
              <a:rPr lang="en-US" u="sng" dirty="0"/>
              <a:t>Introduction</a:t>
            </a:r>
            <a:r>
              <a:rPr lang="en-US" dirty="0"/>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Entity Classes:</a:t>
            </a:r>
            <a:endParaRPr lang="en-US" u="sng" dirty="0"/>
          </a:p>
          <a:p>
            <a:pPr lvl="1"/>
            <a:r>
              <a:rPr lang="en-US" dirty="0" err="1"/>
              <a:t>PatrolDetail</a:t>
            </a:r>
            <a:r>
              <a:rPr lang="en-US" dirty="0"/>
              <a:t>: Class for managing patrol information.</a:t>
            </a:r>
          </a:p>
          <a:p>
            <a:r>
              <a:rPr lang="en-US" b="1" u="sng" dirty="0"/>
              <a:t>Controller Classes:</a:t>
            </a:r>
            <a:endParaRPr lang="en-US" u="sng" dirty="0"/>
          </a:p>
          <a:p>
            <a:pPr lvl="1"/>
            <a:r>
              <a:rPr lang="en-US" dirty="0" err="1"/>
              <a:t>PatrolManager</a:t>
            </a:r>
            <a:r>
              <a:rPr lang="en-US" dirty="0"/>
              <a:t>: Class for handling CRUD operations and patrol logistics.</a:t>
            </a:r>
          </a:p>
          <a:p>
            <a:r>
              <a:rPr lang="en-US" b="1" u="sng" dirty="0"/>
              <a:t>Utilities:</a:t>
            </a:r>
            <a:endParaRPr lang="en-US" u="sng" dirty="0"/>
          </a:p>
          <a:p>
            <a:pPr lvl="1"/>
            <a:r>
              <a:rPr lang="en-US" dirty="0"/>
              <a:t>Functions for route planning and efficiency analysis.</a:t>
            </a:r>
          </a:p>
          <a:p>
            <a:r>
              <a:rPr lang="en-US" b="1" u="sng" dirty="0"/>
              <a:t>Testing:</a:t>
            </a:r>
            <a:endParaRPr lang="en-US" u="sng" dirty="0"/>
          </a:p>
          <a:p>
            <a:pPr lvl="1"/>
            <a:r>
              <a:rPr lang="en-US" dirty="0"/>
              <a:t>Unit tests using the </a:t>
            </a:r>
            <a:r>
              <a:rPr lang="en-US" dirty="0" err="1"/>
              <a:t>unittest</a:t>
            </a:r>
            <a:r>
              <a:rPr lang="en-US" dirty="0"/>
              <a:t> framework.</a:t>
            </a:r>
          </a:p>
          <a:p>
            <a:endParaRPr lang="en-US" dirty="0"/>
          </a:p>
        </p:txBody>
      </p:sp>
      <p:sp>
        <p:nvSpPr>
          <p:cNvPr id="3" name="Title 2"/>
          <p:cNvSpPr>
            <a:spLocks noGrp="1"/>
          </p:cNvSpPr>
          <p:nvPr>
            <p:ph type="title"/>
          </p:nvPr>
        </p:nvSpPr>
        <p:spPr/>
        <p:txBody>
          <a:bodyPr>
            <a:normAutofit fontScale="90000"/>
          </a:bodyPr>
          <a:lstStyle/>
          <a:p>
            <a:pPr algn="ctr"/>
            <a:r>
              <a:rPr lang="en-US" dirty="0">
                <a:solidFill>
                  <a:schemeClr val="tx1"/>
                </a:solidFill>
              </a:rPr>
              <a:t>Project Structure</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lstStyle/>
          <a:p>
            <a:r>
              <a:rPr lang="en-US" b="1" u="sng" dirty="0"/>
              <a:t>CRUD Operations</a:t>
            </a:r>
            <a:r>
              <a:rPr lang="en-US" u="sng" dirty="0"/>
              <a:t>:</a:t>
            </a:r>
          </a:p>
          <a:p>
            <a:endParaRPr lang="en-US" dirty="0"/>
          </a:p>
          <a:p>
            <a:r>
              <a:rPr lang="en-US" b="1" dirty="0" err="1"/>
              <a:t>Create_patrol</a:t>
            </a:r>
            <a:r>
              <a:rPr lang="en-US" dirty="0"/>
              <a:t>: Create a new patrol entry.</a:t>
            </a:r>
          </a:p>
          <a:p>
            <a:r>
              <a:rPr lang="en-US" b="1" dirty="0" err="1"/>
              <a:t>Read_patrol</a:t>
            </a:r>
            <a:r>
              <a:rPr lang="en-US" dirty="0"/>
              <a:t>: Retrieve details of a specific patrol.</a:t>
            </a:r>
          </a:p>
          <a:p>
            <a:r>
              <a:rPr lang="en-US" b="1" dirty="0" err="1"/>
              <a:t>Update_patrol</a:t>
            </a:r>
            <a:r>
              <a:rPr lang="en-US" dirty="0"/>
              <a:t>: Update details of an existing patrol.</a:t>
            </a:r>
          </a:p>
          <a:p>
            <a:r>
              <a:rPr lang="en-US" b="1" dirty="0" err="1"/>
              <a:t>Delete_patrol</a:t>
            </a:r>
            <a:r>
              <a:rPr lang="en-US" dirty="0"/>
              <a:t>: Remove a patrol entry.</a:t>
            </a:r>
          </a:p>
        </p:txBody>
      </p:sp>
      <p:sp>
        <p:nvSpPr>
          <p:cNvPr id="3" name="Title 2"/>
          <p:cNvSpPr>
            <a:spLocks noGrp="1"/>
          </p:cNvSpPr>
          <p:nvPr>
            <p:ph type="title"/>
          </p:nvPr>
        </p:nvSpPr>
        <p:spPr/>
        <p:txBody>
          <a:bodyPr>
            <a:normAutofit fontScale="90000"/>
          </a:bodyPr>
          <a:lstStyle/>
          <a:p>
            <a:r>
              <a:rPr lang="en-US" dirty="0"/>
              <a:t>Methods for Patrol Routes Planner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82000" cy="5867400"/>
          </a:xfrm>
        </p:spPr>
        <p:txBody>
          <a:bodyPr>
            <a:normAutofit lnSpcReduction="10000"/>
          </a:bodyPr>
          <a:lstStyle/>
          <a:p>
            <a:r>
              <a:rPr lang="en-US" b="1" u="sng" dirty="0"/>
              <a:t>Patrol Route Planning</a:t>
            </a:r>
            <a:r>
              <a:rPr lang="en-US" u="sng" dirty="0"/>
              <a:t>: </a:t>
            </a:r>
          </a:p>
          <a:p>
            <a:endParaRPr lang="en-US" dirty="0"/>
          </a:p>
          <a:p>
            <a:r>
              <a:rPr lang="en-US" b="1" dirty="0" err="1"/>
              <a:t>Plan_patrol_routes</a:t>
            </a:r>
            <a:r>
              <a:rPr lang="en-US" b="1" dirty="0"/>
              <a:t>(</a:t>
            </a:r>
            <a:r>
              <a:rPr lang="en-US" b="1" dirty="0" err="1"/>
              <a:t>route_id</a:t>
            </a:r>
            <a:r>
              <a:rPr lang="en-US" b="1" dirty="0"/>
              <a:t>, locations)</a:t>
            </a:r>
            <a:r>
              <a:rPr lang="en-US" dirty="0"/>
              <a:t>: Create an optimized patrol route based on given locations. You might use algorithms like </a:t>
            </a:r>
            <a:r>
              <a:rPr lang="en-US" dirty="0" err="1"/>
              <a:t>Dijkstra’s</a:t>
            </a:r>
            <a:r>
              <a:rPr lang="en-US" dirty="0"/>
              <a:t> for shortest paths or other heuristics.</a:t>
            </a:r>
          </a:p>
          <a:p>
            <a:endParaRPr lang="en-US" dirty="0"/>
          </a:p>
          <a:p>
            <a:r>
              <a:rPr lang="en-US" b="1" u="sng" dirty="0"/>
              <a:t>Efficiency Analysis</a:t>
            </a:r>
            <a:r>
              <a:rPr lang="en-US" u="sng" dirty="0"/>
              <a:t>:</a:t>
            </a:r>
          </a:p>
          <a:p>
            <a:endParaRPr lang="en-US" dirty="0"/>
          </a:p>
          <a:p>
            <a:r>
              <a:rPr lang="en-US" b="1" dirty="0" err="1"/>
              <a:t>Analyze_patrol_efficiency</a:t>
            </a:r>
            <a:r>
              <a:rPr lang="en-US" b="1" dirty="0"/>
              <a:t>(</a:t>
            </a:r>
            <a:r>
              <a:rPr lang="en-US" b="1" dirty="0" err="1"/>
              <a:t>route_id</a:t>
            </a:r>
            <a:r>
              <a:rPr lang="en-US" b="1" dirty="0"/>
              <a:t>)</a:t>
            </a:r>
            <a:r>
              <a:rPr lang="en-US" dirty="0"/>
              <a:t>: Evaluate the effectiveness of a specific route based on metrics such as time spent, area coverage, and incidents addressed.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610600" cy="6096000"/>
          </a:xfrm>
        </p:spPr>
        <p:txBody>
          <a:bodyPr>
            <a:normAutofit/>
          </a:bodyPr>
          <a:lstStyle/>
          <a:p>
            <a:r>
              <a:rPr lang="en-US" b="1" u="sng" dirty="0"/>
              <a:t>Route Optimization</a:t>
            </a:r>
            <a:r>
              <a:rPr lang="en-US" u="sng" dirty="0"/>
              <a:t>:</a:t>
            </a:r>
          </a:p>
          <a:p>
            <a:endParaRPr lang="en-US" dirty="0"/>
          </a:p>
          <a:p>
            <a:r>
              <a:rPr lang="en-US" b="1" dirty="0" err="1"/>
              <a:t>optimize_routes</a:t>
            </a:r>
            <a:r>
              <a:rPr lang="en-US" b="1" dirty="0"/>
              <a:t>(</a:t>
            </a:r>
            <a:r>
              <a:rPr lang="en-US" b="1" dirty="0" err="1"/>
              <a:t>patrol_details</a:t>
            </a:r>
            <a:r>
              <a:rPr lang="en-US" b="1" dirty="0"/>
              <a:t>)</a:t>
            </a:r>
            <a:r>
              <a:rPr lang="en-US" dirty="0"/>
              <a:t>: Analyze current patrol details to suggest optimal routes based on historical data and traffic conditions.</a:t>
            </a:r>
          </a:p>
          <a:p>
            <a:endParaRPr lang="en-US" dirty="0"/>
          </a:p>
          <a:p>
            <a:r>
              <a:rPr lang="en-US" b="1" u="sng" dirty="0"/>
              <a:t>Incident Management</a:t>
            </a:r>
            <a:r>
              <a:rPr lang="en-US" u="sng" dirty="0"/>
              <a:t>:</a:t>
            </a:r>
          </a:p>
          <a:p>
            <a:endParaRPr lang="en-US" dirty="0"/>
          </a:p>
          <a:p>
            <a:r>
              <a:rPr lang="en-US" b="1" dirty="0" err="1"/>
              <a:t>log_incident</a:t>
            </a:r>
            <a:r>
              <a:rPr lang="en-US" b="1" dirty="0"/>
              <a:t>(</a:t>
            </a:r>
            <a:r>
              <a:rPr lang="en-US" b="1" dirty="0" err="1"/>
              <a:t>patrol_id</a:t>
            </a:r>
            <a:r>
              <a:rPr lang="en-US" b="1" dirty="0"/>
              <a:t>, </a:t>
            </a:r>
            <a:r>
              <a:rPr lang="en-US" b="1" dirty="0" err="1"/>
              <a:t>incident_details</a:t>
            </a:r>
            <a:r>
              <a:rPr lang="en-US" b="1" dirty="0"/>
              <a:t>)</a:t>
            </a:r>
            <a:r>
              <a:rPr lang="en-US" dirty="0"/>
              <a:t>: Record incidents encountered during patrols to analyze trends later.</a:t>
            </a:r>
          </a:p>
          <a:p>
            <a:r>
              <a:rPr lang="en-US" b="1" dirty="0" err="1"/>
              <a:t>retrieve_incidents</a:t>
            </a:r>
            <a:r>
              <a:rPr lang="en-US" b="1" dirty="0"/>
              <a:t>(</a:t>
            </a:r>
            <a:r>
              <a:rPr lang="en-US" b="1" dirty="0" err="1"/>
              <a:t>patrol_id</a:t>
            </a:r>
            <a:r>
              <a:rPr lang="en-US" b="1" dirty="0"/>
              <a:t>)</a:t>
            </a:r>
            <a:r>
              <a:rPr lang="en-US" dirty="0"/>
              <a:t>: Get a list of incidents logged for a specific patrol.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5702491"/>
          </a:xfrm>
        </p:spPr>
        <p:txBody>
          <a:bodyPr>
            <a:normAutofit lnSpcReduction="10000"/>
          </a:bodyPr>
          <a:lstStyle/>
          <a:p>
            <a:r>
              <a:rPr lang="en-US" b="1" u="sng" dirty="0"/>
              <a:t>Schedule Management</a:t>
            </a:r>
            <a:r>
              <a:rPr lang="en-US" u="sng" dirty="0"/>
              <a:t>:</a:t>
            </a:r>
          </a:p>
          <a:p>
            <a:endParaRPr lang="en-US" dirty="0"/>
          </a:p>
          <a:p>
            <a:r>
              <a:rPr lang="en-US" b="1" dirty="0" err="1"/>
              <a:t>Schedule_patrol</a:t>
            </a:r>
            <a:r>
              <a:rPr lang="en-US" b="1" dirty="0"/>
              <a:t>(</a:t>
            </a:r>
            <a:r>
              <a:rPr lang="en-US" b="1" dirty="0" err="1"/>
              <a:t>patrol_id</a:t>
            </a:r>
            <a:r>
              <a:rPr lang="en-US" b="1" dirty="0"/>
              <a:t>, </a:t>
            </a:r>
            <a:r>
              <a:rPr lang="en-US" b="1" dirty="0" err="1"/>
              <a:t>start_time</a:t>
            </a:r>
            <a:r>
              <a:rPr lang="en-US" b="1" dirty="0"/>
              <a:t>, </a:t>
            </a:r>
            <a:r>
              <a:rPr lang="en-US" b="1" dirty="0" err="1"/>
              <a:t>end_time</a:t>
            </a:r>
            <a:r>
              <a:rPr lang="en-US" b="1" dirty="0"/>
              <a:t>)</a:t>
            </a:r>
            <a:r>
              <a:rPr lang="en-US" dirty="0"/>
              <a:t>: Assign patrols to specific time slots.</a:t>
            </a:r>
          </a:p>
          <a:p>
            <a:r>
              <a:rPr lang="en-US" b="1" dirty="0" err="1"/>
              <a:t>Retrieve_schedule</a:t>
            </a:r>
            <a:r>
              <a:rPr lang="en-US" b="1" dirty="0"/>
              <a:t>(</a:t>
            </a:r>
            <a:r>
              <a:rPr lang="en-US" b="1" dirty="0" err="1"/>
              <a:t>patrol_id</a:t>
            </a:r>
            <a:r>
              <a:rPr lang="en-US" b="1" dirty="0"/>
              <a:t>)</a:t>
            </a:r>
            <a:r>
              <a:rPr lang="en-US" dirty="0"/>
              <a:t>: Get the schedule of a specific patrol.</a:t>
            </a:r>
          </a:p>
          <a:p>
            <a:endParaRPr lang="en-US" dirty="0"/>
          </a:p>
          <a:p>
            <a:r>
              <a:rPr lang="en-US" b="1" u="sng" dirty="0"/>
              <a:t>Coverage Analysis</a:t>
            </a:r>
            <a:r>
              <a:rPr lang="en-US" dirty="0"/>
              <a:t>:</a:t>
            </a:r>
          </a:p>
          <a:p>
            <a:endParaRPr lang="en-US" dirty="0"/>
          </a:p>
          <a:p>
            <a:r>
              <a:rPr lang="en-US" b="1" dirty="0" err="1"/>
              <a:t>analyze_coverage</a:t>
            </a:r>
            <a:r>
              <a:rPr lang="en-US" b="1" dirty="0"/>
              <a:t>(area)</a:t>
            </a:r>
            <a:r>
              <a:rPr lang="en-US" dirty="0"/>
              <a:t>: Assess how well areas are covered by patrols and suggest adjustments based on gaps.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458200" cy="5778691"/>
          </a:xfrm>
        </p:spPr>
        <p:txBody>
          <a:bodyPr/>
          <a:lstStyle/>
          <a:p>
            <a:r>
              <a:rPr lang="en-US" b="1" u="sng" dirty="0"/>
              <a:t>Report Generation</a:t>
            </a:r>
            <a:r>
              <a:rPr lang="en-US" u="sng" dirty="0"/>
              <a:t>:</a:t>
            </a:r>
          </a:p>
          <a:p>
            <a:endParaRPr lang="en-US" dirty="0"/>
          </a:p>
          <a:p>
            <a:r>
              <a:rPr lang="en-US" b="1" dirty="0" err="1"/>
              <a:t>generate_report</a:t>
            </a:r>
            <a:r>
              <a:rPr lang="en-US" b="1" dirty="0"/>
              <a:t>(</a:t>
            </a:r>
            <a:r>
              <a:rPr lang="en-US" b="1" dirty="0" err="1"/>
              <a:t>start_date</a:t>
            </a:r>
            <a:r>
              <a:rPr lang="en-US" b="1" dirty="0"/>
              <a:t>, </a:t>
            </a:r>
            <a:r>
              <a:rPr lang="en-US" b="1" dirty="0" err="1"/>
              <a:t>end_date</a:t>
            </a:r>
            <a:r>
              <a:rPr lang="en-US" b="1" dirty="0"/>
              <a:t>)</a:t>
            </a:r>
            <a:r>
              <a:rPr lang="en-US" dirty="0"/>
              <a:t>: Create a summary report of patrol activities, incidents, and efficiency over a specified period.</a:t>
            </a:r>
          </a:p>
          <a:p>
            <a:endParaRPr lang="en-US" dirty="0"/>
          </a:p>
          <a:p>
            <a:r>
              <a:rPr lang="en-US" b="1" u="sng" dirty="0"/>
              <a:t>Data Visualization</a:t>
            </a:r>
            <a:r>
              <a:rPr lang="en-US" u="sng" dirty="0"/>
              <a:t> (Optional):</a:t>
            </a:r>
          </a:p>
          <a:p>
            <a:endParaRPr lang="en-US" dirty="0"/>
          </a:p>
          <a:p>
            <a:r>
              <a:rPr lang="en-US" b="1" dirty="0" err="1"/>
              <a:t>Visualize_patrol_routes</a:t>
            </a:r>
            <a:r>
              <a:rPr lang="en-US" b="1" dirty="0"/>
              <a:t>(</a:t>
            </a:r>
            <a:r>
              <a:rPr lang="en-US" b="1" dirty="0" err="1"/>
              <a:t>patrol_details</a:t>
            </a:r>
            <a:r>
              <a:rPr lang="en-US" b="1" dirty="0"/>
              <a:t>)</a:t>
            </a:r>
            <a:r>
              <a:rPr lang="en-US" dirty="0"/>
              <a:t>: Use libraries like </a:t>
            </a:r>
            <a:r>
              <a:rPr lang="en-US" dirty="0" err="1"/>
              <a:t>Matplotlib</a:t>
            </a:r>
            <a:r>
              <a:rPr lang="en-US" dirty="0"/>
              <a:t> or Folium to create visual representations of patrol routes.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119</TotalTime>
  <Words>537</Words>
  <Application>Microsoft Office PowerPoint</Application>
  <PresentationFormat>On-screen Show (4:3)</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Bahnschrift Light</vt:lpstr>
      <vt:lpstr>Lucida Sans Unicode</vt:lpstr>
      <vt:lpstr>Verdana</vt:lpstr>
      <vt:lpstr>Wingdings 2</vt:lpstr>
      <vt:lpstr>Wingdings 3</vt:lpstr>
      <vt:lpstr>Concourse</vt:lpstr>
      <vt:lpstr>Presentation</vt:lpstr>
      <vt:lpstr>My Project :-</vt:lpstr>
      <vt:lpstr>Introduction:-</vt:lpstr>
      <vt:lpstr>Project Structure </vt:lpstr>
      <vt:lpstr>Methods for Patrol Routes Planner</vt:lpstr>
      <vt:lpstr>PowerPoint Presentation</vt:lpstr>
      <vt:lpstr>PowerPoint Presentation</vt:lpstr>
      <vt:lpstr>PowerPoint Presentation</vt:lpstr>
      <vt:lpstr>PowerPoint Presentation</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lab12-IPCC</dc:creator>
  <cp:lastModifiedBy>DELL</cp:lastModifiedBy>
  <cp:revision>20</cp:revision>
  <dcterms:created xsi:type="dcterms:W3CDTF">2024-09-27T05:19:50Z</dcterms:created>
  <dcterms:modified xsi:type="dcterms:W3CDTF">2024-09-27T10:05:10Z</dcterms:modified>
</cp:coreProperties>
</file>