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0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5BE1-703C-7360-2345-70A0E765E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930BD-385F-4F3F-C282-C7B15121B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C8E8-85B5-F34B-8DD8-C87E38F5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4459-EB27-BB50-D592-FC635FDE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C46E-830A-3589-B2AD-AA8F8ECA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1C88-95E4-FE38-4CCC-C775B4B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CB60-FFE3-98BE-73AA-043D7D670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264F-C621-9A87-C45A-2FE830D9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C045-47BC-92E4-2EEE-614AC580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305C-B120-7791-C14C-C16AC295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988A3-8C31-A0DE-4EE1-F4A61A8B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7C970-5686-D337-135D-41A338040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71A5-95E0-4CDC-AA5B-29421DB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D732-9598-B7DE-3E9B-1BD228ED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FEA0-F178-EB0D-CF05-1A04BD7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186A-9239-3684-4760-54BC1BD7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676E-A24E-2FF9-4A55-998D69D5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E289-7ED8-1D80-0C85-9A4EB1D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D372-171F-AD3B-EABA-FC7F5AFB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560E-C6F4-76D2-2447-D6F4DB7C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48A4-A6BA-A2BC-41CF-1660438B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1F1B0-9726-C364-5269-D66F6D76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421A-B5B1-5946-4AD6-187E08EA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24CD-F4D4-3106-99C6-B351DB21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5F39-F881-DF33-3389-66AF036D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7FF4-1544-F5D6-581B-3F82F116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A28E-7317-E0AF-89EC-F366A87F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14A86-2ECD-654B-2D50-5E80DB7B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B86B8-F96B-C124-4E0B-44436240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E75A-172A-4CC0-34D0-53C9F41C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2D320-7CEF-96D4-6E2A-7EC03F44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0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296-E02F-EA47-2486-0ED919D1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98908-15FB-958A-11A8-2F2C56AA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6F98-5710-3301-F8FA-005CAC3C1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14E7-5510-7EA2-7CF4-7C9E2F9B6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33D83-24FE-C062-99F6-90357F5FF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83B61-6CEF-6C79-67CB-4EA78128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948BE-8C61-053B-3B1C-5E4FE63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6C050-689A-480F-AED2-5EEF8865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026-892B-79D2-9E74-A4F3FAA0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5FEC6-8461-8659-CB39-D35A2230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78F44-C25A-CD5F-67AD-FA0246C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E8964-CC97-D894-0319-634EACBE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433B-98BD-2DC5-81E5-19ACFEBE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87F39-F59F-0B9B-D3DE-FEA0730E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A493-1AA0-A3D1-D1B8-F9CE7507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1160-51FA-D56E-5403-707B647D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A0F8-07A9-ACC0-AE3A-9AA82227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DB82-E9AB-EC6B-47A1-AE6ADC00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E595-40C2-824C-0236-75D0A193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7D19-FDC8-41EB-0875-3A2CE2C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EF678-C2F0-4ECC-97D6-0FFD9CEC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8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98F-7188-27B1-33F9-8990D2A4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B3DB-2364-55A0-79FF-6135B16E0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64226-9468-091E-A3D7-AE573ADC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01157-BFEF-40C9-A6F0-7B90D1F0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0F0F-80BD-A0FF-F1AC-113164E9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4CFC4-917C-8714-5E35-CA0954E6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6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1D869-8A07-2E9F-AB95-24F0B4E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106D-1A52-A734-B51D-9C23A947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778B-EC07-56A8-8CF3-633F4C39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1C11-DE79-4072-9825-D30ACE84240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9DB0-1037-680A-F031-75167DD96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77DD-AEE6-9B80-E7DC-11DB17A1B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4127-2BBE-4D34-977A-F09393AA5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79EB-2D72-4366-F5BE-19C13EC7F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Love My Country…………………………………………………………………………………………….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52DA3-65FD-8E65-55AF-171BC0CB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32A580-CAC2-627D-2E97-E895170B0D29}"/>
              </a:ext>
            </a:extLst>
          </p:cNvPr>
          <p:cNvSpPr/>
          <p:nvPr/>
        </p:nvSpPr>
        <p:spPr>
          <a:xfrm>
            <a:off x="-6338853" y="2630890"/>
            <a:ext cx="6871252" cy="30811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0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 Love My Country…………………………………………………………………………………………….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Love My Country…………………………………………………………………………………………….</dc:title>
  <dc:creator>Lokesh, D</dc:creator>
  <cp:lastModifiedBy>Lokesh, D</cp:lastModifiedBy>
  <cp:revision>1</cp:revision>
  <dcterms:created xsi:type="dcterms:W3CDTF">2023-10-25T15:37:04Z</dcterms:created>
  <dcterms:modified xsi:type="dcterms:W3CDTF">2023-10-25T15:38:13Z</dcterms:modified>
</cp:coreProperties>
</file>