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LOKESH R</a:t>
            </a:r>
            <a:endParaRPr sz="2800" b="1" dirty="0">
              <a:latin typeface="Asana Math"/>
              <a:cs typeface="Asana Math"/>
            </a:endParaRPr>
          </a:p>
          <a:p>
            <a:r>
              <a:rPr lang="en-US" sz="2800" b="1" dirty="0">
                <a:latin typeface="Asana Math"/>
                <a:cs typeface="Asana Math"/>
              </a:rPr>
              <a:t>REGISTER NO       </a:t>
            </a:r>
            <a:r>
              <a:rPr lang="en-US" sz="2800" b="1">
                <a:latin typeface="Asana Math"/>
                <a:cs typeface="Asana Math"/>
              </a:rPr>
              <a:t>: 312202961 </a:t>
            </a:r>
            <a:r>
              <a:rPr lang="en-US" sz="2800" b="1" dirty="0">
                <a:latin typeface="Asana Math"/>
                <a:cs typeface="Asana Math"/>
              </a:rPr>
              <a:t>/  U/COM-G</a:t>
            </a:r>
            <a:r>
              <a:rPr lang="en-US" sz="2800" b="1">
                <a:latin typeface="Asana Math"/>
                <a:cs typeface="Asana Math"/>
              </a:rPr>
              <a:t>/22/17</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4</cp:revision>
  <dcterms:created xsi:type="dcterms:W3CDTF">2024-03-28T17:07:22Z</dcterms:created>
  <dcterms:modified xsi:type="dcterms:W3CDTF">2024-09-23T15:50:50Z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