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28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46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8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Electricity Demand and Price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Infosys Springboard Internship Programme - 2024</a:t>
            </a:r>
          </a:p>
          <a:p>
            <a:r>
              <a:rPr b="1" dirty="0"/>
              <a:t>Name: Keerthivasan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94355"/>
          </a:xfrm>
        </p:spPr>
        <p:txBody>
          <a:bodyPr>
            <a:normAutofit/>
          </a:bodyPr>
          <a:lstStyle/>
          <a:p>
            <a:r>
              <a:rPr dirty="0"/>
              <a:t>Problem description:</a:t>
            </a:r>
          </a:p>
          <a:p>
            <a:r>
              <a:rPr dirty="0"/>
              <a:t>Importance of forecasting energy demand and pricing.</a:t>
            </a:r>
          </a:p>
          <a:p>
            <a:endParaRPr dirty="0"/>
          </a:p>
          <a:p>
            <a:r>
              <a:rPr dirty="0"/>
              <a:t>Data sources:</a:t>
            </a:r>
          </a:p>
          <a:p>
            <a:r>
              <a:rPr dirty="0"/>
              <a:t>- Weather data: </a:t>
            </a:r>
            <a:r>
              <a:rPr dirty="0" err="1"/>
              <a:t>OpenWeatherMap</a:t>
            </a:r>
            <a:r>
              <a:rPr dirty="0"/>
              <a:t> API</a:t>
            </a:r>
          </a:p>
          <a:p>
            <a:r>
              <a:rPr dirty="0"/>
              <a:t>- Energy data: ENTSOE Transparency Platform</a:t>
            </a:r>
          </a:p>
          <a:p>
            <a:r>
              <a:rPr dirty="0"/>
              <a:t>- Pricing: Spanish TSO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and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27206"/>
          </a:xfrm>
        </p:spPr>
        <p:txBody>
          <a:bodyPr>
            <a:normAutofit/>
          </a:bodyPr>
          <a:lstStyle/>
          <a:p>
            <a:r>
              <a:rPr dirty="0"/>
              <a:t>Machine Learning:</a:t>
            </a:r>
          </a:p>
          <a:p>
            <a:r>
              <a:rPr dirty="0"/>
              <a:t>- XGBoost Regressor</a:t>
            </a:r>
          </a:p>
          <a:p>
            <a:endParaRPr dirty="0"/>
          </a:p>
          <a:p>
            <a:r>
              <a:rPr dirty="0"/>
              <a:t>Deep Learning:</a:t>
            </a:r>
          </a:p>
          <a:p>
            <a:r>
              <a:rPr dirty="0"/>
              <a:t>- GRU, LSTM, CNN, CNN-LSTM, LSTM-Attention</a:t>
            </a:r>
          </a:p>
          <a:p>
            <a:endParaRPr dirty="0"/>
          </a:p>
          <a:p>
            <a:r>
              <a:rPr dirty="0"/>
              <a:t>Hybrid Models:</a:t>
            </a:r>
          </a:p>
          <a:p>
            <a:r>
              <a:rPr dirty="0"/>
              <a:t>- GRU-XGBoost</a:t>
            </a:r>
          </a:p>
          <a:p>
            <a:r>
              <a:rPr dirty="0"/>
              <a:t>- LSTM-Attention-XGBoost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9" y="1297859"/>
            <a:ext cx="8563896" cy="52405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1500" dirty="0"/>
              <a:t>The Mean Absolute Error (MAE) is used to report the results for the normalized test set:</a:t>
            </a:r>
          </a:p>
          <a:p>
            <a:endParaRPr sz="1500" dirty="0"/>
          </a:p>
          <a:p>
            <a:r>
              <a:rPr sz="1500" b="1" dirty="0">
                <a:solidFill>
                  <a:schemeClr val="tx1"/>
                </a:solidFill>
              </a:rPr>
              <a:t>- TSO prediction: 0.070</a:t>
            </a:r>
          </a:p>
          <a:p>
            <a:r>
              <a:rPr sz="1500" b="1" dirty="0">
                <a:solidFill>
                  <a:schemeClr val="tx1"/>
                </a:solidFill>
              </a:rPr>
              <a:t>- XGBoost: 0.016</a:t>
            </a:r>
          </a:p>
          <a:p>
            <a:r>
              <a:rPr sz="1500" b="1" dirty="0">
                <a:solidFill>
                  <a:schemeClr val="tx1"/>
                </a:solidFill>
              </a:rPr>
              <a:t>- GRU: 0.015</a:t>
            </a:r>
          </a:p>
          <a:p>
            <a:r>
              <a:rPr sz="1500" b="1" dirty="0">
                <a:solidFill>
                  <a:schemeClr val="tx1"/>
                </a:solidFill>
              </a:rPr>
              <a:t>- LSTM: 0.018</a:t>
            </a:r>
          </a:p>
          <a:p>
            <a:r>
              <a:rPr sz="1500" b="1" dirty="0">
                <a:solidFill>
                  <a:schemeClr val="tx1"/>
                </a:solidFill>
              </a:rPr>
              <a:t>- CNN: 0.025</a:t>
            </a:r>
          </a:p>
          <a:p>
            <a:r>
              <a:rPr sz="1500" b="1" dirty="0">
                <a:solidFill>
                  <a:schemeClr val="tx1"/>
                </a:solidFill>
              </a:rPr>
              <a:t>- CNN-LSTM: 0.019</a:t>
            </a:r>
          </a:p>
          <a:p>
            <a:r>
              <a:rPr sz="1500" b="1" dirty="0">
                <a:solidFill>
                  <a:schemeClr val="tx1"/>
                </a:solidFill>
              </a:rPr>
              <a:t>- LSTM-Attention: 0.015</a:t>
            </a:r>
          </a:p>
          <a:p>
            <a:r>
              <a:rPr sz="1500" b="1" dirty="0">
                <a:solidFill>
                  <a:schemeClr val="tx1"/>
                </a:solidFill>
              </a:rPr>
              <a:t>- Hybrid GRU-XGBoost: 0.014</a:t>
            </a:r>
          </a:p>
          <a:p>
            <a:r>
              <a:rPr sz="1500" b="1" dirty="0">
                <a:solidFill>
                  <a:schemeClr val="tx1"/>
                </a:solidFill>
              </a:rPr>
              <a:t>- Hybrid LSTM-Attention-XGBoost: 0.015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IN" sz="1500" b="1" dirty="0"/>
          </a:p>
          <a:p>
            <a:pPr marL="0" indent="0">
              <a:buNone/>
            </a:pPr>
            <a:r>
              <a:rPr sz="1500" b="1" dirty="0"/>
              <a:t>The findings indicate that the hybrid methods demonstrated better performance in terms of MAE compared to other methods. Additionally, all machine learning and deep learning methods outperformed the TSO prediction.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170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Electricity Demand and Price Forecasting</vt:lpstr>
      <vt:lpstr>Project Overview</vt:lpstr>
      <vt:lpstr>Methods and Models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Demand and Price Forecasting</dc:title>
  <dc:subject/>
  <dc:creator/>
  <cp:keywords/>
  <dc:description>generated using python-pptx</dc:description>
  <cp:lastModifiedBy>Keerthivasan S</cp:lastModifiedBy>
  <cp:revision>2</cp:revision>
  <dcterms:created xsi:type="dcterms:W3CDTF">2013-01-27T09:14:16Z</dcterms:created>
  <dcterms:modified xsi:type="dcterms:W3CDTF">2024-11-27T09:56:20Z</dcterms:modified>
  <cp:category/>
</cp:coreProperties>
</file>