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ExtraLight" panose="020B0604020202020204" pitchFamily="2" charset="0"/>
      <p:regular r:id="rId19"/>
      <p:bold r:id="rId20"/>
      <p:italic r:id="rId21"/>
      <p:boldItalic r:id="rId22"/>
    </p:embeddedFont>
    <p:embeddedFont>
      <p:font typeface="Barlow Light" panose="020B0604020202020204" pitchFamily="2" charset="0"/>
      <p:regular r:id="rId23"/>
      <p:bold r:id="rId24"/>
      <p:italic r:id="rId25"/>
      <p:boldItalic r:id="rId26"/>
    </p:embeddedFont>
    <p:embeddedFont>
      <p:font typeface="Barlow Medium" panose="020B0604020202020204" pitchFamily="2" charset="0"/>
      <p:regular r:id="rId27"/>
      <p:bold r:id="rId28"/>
      <p:italic r:id="rId29"/>
      <p:boldItalic r:id="rId30"/>
    </p:embeddedFont>
    <p:embeddedFont>
      <p:font typeface="Hepta Slab" panose="020B0604020202020204" charset="0"/>
      <p:regular r:id="rId31"/>
      <p:bold r:id="rId32"/>
    </p:embeddedFont>
    <p:embeddedFont>
      <p:font typeface="Hepta Slab Light" panose="020B0604020202020204" charset="0"/>
      <p:regular r:id="rId33"/>
      <p:bold r:id="rId34"/>
    </p:embeddedFont>
    <p:embeddedFont>
      <p:font typeface="Hepta Slab Medium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9d376537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9d376537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9d376537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9d376537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9d3765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9d37653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9d376537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9d376537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9d376537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9d376537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9d376537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9d376537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9d376537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9d376537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9d37653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9d37653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9d376537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9d376537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9d376537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9d376537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4" name="Google Shape;304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5" name="Google Shape;305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6" name="Google Shape;306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1" name="Google Shape;331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4" name="Google Shape;344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/>
        </p:nvSpPr>
        <p:spPr>
          <a:xfrm>
            <a:off x="603625" y="142875"/>
            <a:ext cx="81873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Electricity Demand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Price Forecasting</a:t>
            </a:r>
            <a:endParaRPr sz="2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Infosys SpringBoard 5.0 Project</a:t>
            </a:r>
            <a:endParaRPr sz="2700" i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Submitted by:</a:t>
            </a:r>
            <a:endParaRPr sz="25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Hari Om Shukla</a:t>
            </a:r>
            <a:endParaRPr sz="23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27 November,2024</a:t>
            </a:r>
            <a:endParaRPr sz="23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Pranveer Singh Institute of Technology ,Kanpur</a:t>
            </a:r>
            <a:endParaRPr sz="2300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/>
        </p:nvSpPr>
        <p:spPr>
          <a:xfrm>
            <a:off x="181850" y="0"/>
            <a:ext cx="8546700" cy="4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How to Run the Project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Clone or download the GitHub repository.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Install required packages using requirements.txt.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and activate a virtual environment.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Open and run 1.0-Residential-Energy-Modeling.ipynb in Jupyter.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Note: 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Ensure you have all dependencies installed.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/>
        </p:nvSpPr>
        <p:spPr>
          <a:xfrm>
            <a:off x="194825" y="0"/>
            <a:ext cx="8624700" cy="49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Conclusion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Takeaways: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Dimensionality reduction via PCA helped identify key features.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Feature selection techniques reduced the feature space for better model performance.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XGB outperforms linear models in predicting residential energy consumption.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Future Work: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Experiment with additional ensemble models.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Investigate further feature engineering and scaling methods.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/>
        </p:nvSpPr>
        <p:spPr>
          <a:xfrm>
            <a:off x="207825" y="0"/>
            <a:ext cx="8442600" cy="4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Overview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Objective: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Predict total energy consumption (kWh) in residential homes using      machine learning.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Identify features with strong statistical associations with annual electricity usage.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Source: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2009 RECS Survey data (12,083 households, representing 113.6  million U.S. households).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Techniques Used: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PCA for dimensionality reduction.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Feature Selector for feature engineering.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Linear and ensemble machine learning models.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-220800" y="0"/>
            <a:ext cx="9222000" cy="4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Exploratory Data Analysis (EDA)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Dataset Overview: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900+ variables on housing, appliances, fuel types, energy usage,etc. 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Transformation: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Merged and cleaned features.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Removed outliers (e.g., kWh &gt; 80,000).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Dropped columns with many missing values and imputation flags.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Insights from EDA: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Outliers were visualized using box plots and KDE plots.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exploration of feature relationships with scatter and box plots.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/>
        </p:nvSpPr>
        <p:spPr>
          <a:xfrm>
            <a:off x="194825" y="0"/>
            <a:ext cx="86895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Preprocessing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Steps Taken: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Outlier removal: kWh &gt; 80,000.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Feature engineering: Merged low-frequency categorical variables.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cleaning: Removed duplicate and unnecessary columns.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Visualization: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Snippets of box plots and KDE plots showing feature distribution.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Outcomes: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Clean data ready for modeling.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/>
        </p:nvSpPr>
        <p:spPr>
          <a:xfrm>
            <a:off x="233800" y="0"/>
            <a:ext cx="88452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Principal Component Analysis (PCA)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Purpose of PCA: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Reduce dimensionality while retaining variance in the data.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Identify key components that explain most variance.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Scree Plot &amp; Cumulative Variance: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Scree plot showing the elbow criterion.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200 features explain ~95% of the variance.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Result: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PCA helped determine the optimal number of features for modeling.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/>
        </p:nvSpPr>
        <p:spPr>
          <a:xfrm>
            <a:off x="233800" y="0"/>
            <a:ext cx="9222000" cy="46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Feature Selection Process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Feature Selector Class: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Methods Used: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features with &gt;60% missing values.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collinear features (98% correlation).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features with zero importance in tree-based models.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features with low importance (&lt;90% cumulative importance).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features with a single unique value.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Result: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Reduced from 428 features to 216 important features for modeling.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/>
        </p:nvSpPr>
        <p:spPr>
          <a:xfrm>
            <a:off x="194825" y="298750"/>
            <a:ext cx="8884200" cy="4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Development – Baseline Models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Linear and Ensemble Models: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Baseline models trained with default hyperparameters (e.g., Lasso, Ridge, XGB).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Cross-validation: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K-fold cross-validation to ensure model robustness.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Evaluation metrics: RMSE and R².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Results: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Baseline models performed similarly.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6"/>
          <p:cNvSpPr txBox="1"/>
          <p:nvPr/>
        </p:nvSpPr>
        <p:spPr>
          <a:xfrm>
            <a:off x="194825" y="0"/>
            <a:ext cx="8793300" cy="4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Hyperparameter Tuning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GridSearchCV: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Fine-tuning model hyperparameters.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5-fold cross-validation on 6 models.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Results: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Linear models (Lasso, Ridge) performed similarly.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Xtreme Gradient Boosting (XGB) showed the best performance in terms of RMSE.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/>
        </p:nvSpPr>
        <p:spPr>
          <a:xfrm>
            <a:off x="155875" y="0"/>
            <a:ext cx="8546400" cy="4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 Model Comparison</a:t>
            </a:r>
            <a:endParaRPr sz="3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Comparison of Models: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Linear models vs. tree-based models.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Best performing model: XGB.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Evaluation Metrics: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RMSE, R², and training/test set performance.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Char char="❖"/>
            </a:pPr>
            <a:r>
              <a:rPr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Insights:</a:t>
            </a:r>
            <a:endParaRPr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➢"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XGB outperforms other models for this dataset.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Barlow</vt:lpstr>
      <vt:lpstr>Barlow Light</vt:lpstr>
      <vt:lpstr>Barlow ExtraLight</vt:lpstr>
      <vt:lpstr>Hepta Slab Light</vt:lpstr>
      <vt:lpstr>Barlow Medium</vt:lpstr>
      <vt:lpstr>Hepta Slab</vt:lpstr>
      <vt:lpstr>Hepta Slab Medium</vt:lpstr>
      <vt:lpstr>Arial</vt:lpstr>
      <vt:lpstr>Simple Light</vt:lpstr>
      <vt:lpstr>Strategy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Govind Ji</cp:lastModifiedBy>
  <cp:revision>1</cp:revision>
  <dcterms:modified xsi:type="dcterms:W3CDTF">2024-11-26T20:27:01Z</dcterms:modified>
</cp:coreProperties>
</file>